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9"/>
  </p:notesMasterIdLst>
  <p:sldIdLst>
    <p:sldId id="256" r:id="rId2"/>
    <p:sldId id="257" r:id="rId3"/>
    <p:sldId id="266" r:id="rId4"/>
    <p:sldId id="263" r:id="rId5"/>
    <p:sldId id="264" r:id="rId6"/>
    <p:sldId id="267" r:id="rId7"/>
    <p:sldId id="268" r:id="rId8"/>
  </p:sldIdLst>
  <p:sldSz cx="12192000" cy="6858000"/>
  <p:notesSz cx="6858000" cy="9144000"/>
  <p:defaultTextStyle>
    <a:defPPr>
      <a:defRPr lang="de-DE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4320" userDrawn="1">
          <p15:clr>
            <a:srgbClr val="A4A3A4"/>
          </p15:clr>
        </p15:guide>
        <p15:guide id="4" pos="7680" userDrawn="1">
          <p15:clr>
            <a:srgbClr val="A4A3A4"/>
          </p15:clr>
        </p15:guide>
        <p15:guide id="5" userDrawn="1">
          <p15:clr>
            <a:srgbClr val="A4A3A4"/>
          </p15:clr>
        </p15:guide>
        <p15:guide id="6" orient="horz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B7EBFD"/>
    <a:srgbClr val="A1E6FA"/>
    <a:srgbClr val="7CC546"/>
    <a:srgbClr val="2796D2"/>
    <a:srgbClr val="27FAD2"/>
    <a:srgbClr val="39B5E6"/>
    <a:srgbClr val="3AB0E1"/>
    <a:srgbClr val="FF6421"/>
    <a:srgbClr val="FFDD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2" autoAdjust="0"/>
    <p:restoredTop sz="86441" autoAdjust="0"/>
  </p:normalViewPr>
  <p:slideViewPr>
    <p:cSldViewPr>
      <p:cViewPr varScale="1">
        <p:scale>
          <a:sx n="71" d="100"/>
          <a:sy n="71" d="100"/>
        </p:scale>
        <p:origin x="480" y="60"/>
      </p:cViewPr>
      <p:guideLst>
        <p:guide orient="horz" pos="4320"/>
        <p:guide pos="7680"/>
        <p:guide/>
        <p:guide orient="horz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-372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2E0DB3-39E8-401D-8046-09179F78607E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A5CA3F8-1227-4FD1-8CBF-1866E7D7059E}">
      <dgm:prSet phldrT="[Text]" custT="1"/>
      <dgm:spPr/>
      <dgm:t>
        <a:bodyPr/>
        <a:lstStyle/>
        <a:p>
          <a:r>
            <a:rPr lang="de-DE" sz="2000" dirty="0"/>
            <a:t>1999</a:t>
          </a:r>
          <a:br>
            <a:rPr lang="de-DE" sz="2000"/>
          </a:br>
          <a:r>
            <a:rPr lang="de-DE" sz="2000"/>
            <a:t>Gründung von XY.com </a:t>
          </a:r>
          <a:r>
            <a:rPr lang="de-DE" sz="2000" dirty="0"/>
            <a:t>in Berlin</a:t>
          </a:r>
        </a:p>
      </dgm:t>
    </dgm:pt>
    <dgm:pt modelId="{D6D9CE1F-F334-4D9C-AA06-3991D4B33076}" type="parTrans" cxnId="{C32DFC59-CFB7-48D5-9D61-090F59282049}">
      <dgm:prSet/>
      <dgm:spPr/>
      <dgm:t>
        <a:bodyPr/>
        <a:lstStyle/>
        <a:p>
          <a:endParaRPr lang="de-DE" sz="3600"/>
        </a:p>
      </dgm:t>
    </dgm:pt>
    <dgm:pt modelId="{6C5074B9-C027-46D4-AF7B-62E40A974F39}" type="sibTrans" cxnId="{C32DFC59-CFB7-48D5-9D61-090F59282049}">
      <dgm:prSet/>
      <dgm:spPr/>
      <dgm:t>
        <a:bodyPr/>
        <a:lstStyle/>
        <a:p>
          <a:endParaRPr lang="de-DE" sz="3600"/>
        </a:p>
      </dgm:t>
    </dgm:pt>
    <dgm:pt modelId="{D7D849FB-4E83-4B68-A86F-F8B75D132B58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8AF6FEF9-2521-4F5C-8D2D-0AFD3195BFBD}" type="parTrans" cxnId="{7FA9745A-A005-4095-A7E8-5C7388DEED80}">
      <dgm:prSet/>
      <dgm:spPr/>
      <dgm:t>
        <a:bodyPr/>
        <a:lstStyle/>
        <a:p>
          <a:endParaRPr lang="de-DE" sz="3600"/>
        </a:p>
      </dgm:t>
    </dgm:pt>
    <dgm:pt modelId="{5B65080A-D26A-40BB-9BC2-6C6518EECE97}" type="sibTrans" cxnId="{7FA9745A-A005-4095-A7E8-5C7388DEED80}">
      <dgm:prSet/>
      <dgm:spPr/>
      <dgm:t>
        <a:bodyPr/>
        <a:lstStyle/>
        <a:p>
          <a:endParaRPr lang="de-DE" sz="3600"/>
        </a:p>
      </dgm:t>
    </dgm:pt>
    <dgm:pt modelId="{17928E96-C2C2-40CC-9E7A-C2D102E9DC7B}">
      <dgm:prSet phldrT="[Text]" custT="1"/>
      <dgm:spPr/>
      <dgm:t>
        <a:bodyPr/>
        <a:lstStyle/>
        <a:p>
          <a:r>
            <a:rPr lang="de-DE" sz="2000" dirty="0"/>
            <a:t>2001</a:t>
          </a:r>
          <a:br>
            <a:rPr lang="de-DE" sz="2000" dirty="0"/>
          </a:br>
          <a:r>
            <a:rPr lang="de-DE" sz="2000" dirty="0"/>
            <a:t>Erste Zweigniederlassung in Wien</a:t>
          </a:r>
        </a:p>
      </dgm:t>
    </dgm:pt>
    <dgm:pt modelId="{7AFAAFF4-90FF-442F-9186-594B97CB2431}" type="parTrans" cxnId="{50FBC9D3-57ED-46EB-8847-4D6A9D6D4D02}">
      <dgm:prSet/>
      <dgm:spPr/>
      <dgm:t>
        <a:bodyPr/>
        <a:lstStyle/>
        <a:p>
          <a:endParaRPr lang="de-DE" sz="3600"/>
        </a:p>
      </dgm:t>
    </dgm:pt>
    <dgm:pt modelId="{7CEAE4FB-57AA-4421-B661-F47B2F0C0B19}" type="sibTrans" cxnId="{50FBC9D3-57ED-46EB-8847-4D6A9D6D4D02}">
      <dgm:prSet/>
      <dgm:spPr/>
      <dgm:t>
        <a:bodyPr/>
        <a:lstStyle/>
        <a:p>
          <a:endParaRPr lang="de-DE" sz="3600"/>
        </a:p>
      </dgm:t>
    </dgm:pt>
    <dgm:pt modelId="{42CCC630-491A-4F1A-92E7-70B52A438A25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C2724F1C-A1C0-4825-B6F6-C7EA5BB0F125}" type="parTrans" cxnId="{E6719F95-241B-4216-B2E7-DCEC0C08C69A}">
      <dgm:prSet/>
      <dgm:spPr/>
      <dgm:t>
        <a:bodyPr/>
        <a:lstStyle/>
        <a:p>
          <a:endParaRPr lang="de-DE" sz="3600"/>
        </a:p>
      </dgm:t>
    </dgm:pt>
    <dgm:pt modelId="{E4D3E402-C51F-4D65-96CE-F462B858BD36}" type="sibTrans" cxnId="{E6719F95-241B-4216-B2E7-DCEC0C08C69A}">
      <dgm:prSet/>
      <dgm:spPr/>
      <dgm:t>
        <a:bodyPr/>
        <a:lstStyle/>
        <a:p>
          <a:endParaRPr lang="de-DE" sz="3600"/>
        </a:p>
      </dgm:t>
    </dgm:pt>
    <dgm:pt modelId="{7B1901DE-CCA3-4A58-9F9D-24EC9698186C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99CFE72A-594C-4336-8593-0337C383A682}" type="parTrans" cxnId="{802A5BF2-3DEB-434A-84A6-EC808CF737A6}">
      <dgm:prSet/>
      <dgm:spPr/>
      <dgm:t>
        <a:bodyPr/>
        <a:lstStyle/>
        <a:p>
          <a:endParaRPr lang="de-DE" sz="3600"/>
        </a:p>
      </dgm:t>
    </dgm:pt>
    <dgm:pt modelId="{9DA35C75-E726-4A93-9141-7A0A8662F1F3}" type="sibTrans" cxnId="{802A5BF2-3DEB-434A-84A6-EC808CF737A6}">
      <dgm:prSet/>
      <dgm:spPr/>
      <dgm:t>
        <a:bodyPr/>
        <a:lstStyle/>
        <a:p>
          <a:endParaRPr lang="de-DE" sz="3600"/>
        </a:p>
      </dgm:t>
    </dgm:pt>
    <dgm:pt modelId="{741BD530-C723-48E8-A951-4E9DF2F9C610}">
      <dgm:prSet phldrT="[Text]" custT="1"/>
      <dgm:spPr/>
      <dgm:t>
        <a:bodyPr/>
        <a:lstStyle/>
        <a:p>
          <a:endParaRPr lang="de-DE" sz="2000" dirty="0"/>
        </a:p>
      </dgm:t>
    </dgm:pt>
    <dgm:pt modelId="{7301AF14-FD25-4924-B2F5-92F208E4F801}" type="parTrans" cxnId="{36D0A578-F4B0-44B5-A49D-E6963ADAB68E}">
      <dgm:prSet/>
      <dgm:spPr/>
      <dgm:t>
        <a:bodyPr/>
        <a:lstStyle/>
        <a:p>
          <a:endParaRPr lang="de-DE" sz="3600"/>
        </a:p>
      </dgm:t>
    </dgm:pt>
    <dgm:pt modelId="{12EA9207-F927-41AE-89AE-FA50209A8B00}" type="sibTrans" cxnId="{36D0A578-F4B0-44B5-A49D-E6963ADAB68E}">
      <dgm:prSet/>
      <dgm:spPr/>
      <dgm:t>
        <a:bodyPr/>
        <a:lstStyle/>
        <a:p>
          <a:endParaRPr lang="de-DE" sz="3600"/>
        </a:p>
      </dgm:t>
    </dgm:pt>
    <dgm:pt modelId="{59B4F1A7-756F-4B20-A3B5-4B6E0F811EEA}">
      <dgm:prSet phldrT="[Text]" custT="1"/>
      <dgm:spPr/>
      <dgm:t>
        <a:bodyPr/>
        <a:lstStyle/>
        <a:p>
          <a:endParaRPr lang="de-DE" sz="2000" dirty="0"/>
        </a:p>
      </dgm:t>
    </dgm:pt>
    <dgm:pt modelId="{F8FDE960-6C69-4823-A283-6D75B939E823}" type="parTrans" cxnId="{C756775F-D6CB-492E-B850-112335DD2334}">
      <dgm:prSet/>
      <dgm:spPr/>
      <dgm:t>
        <a:bodyPr/>
        <a:lstStyle/>
        <a:p>
          <a:endParaRPr lang="de-DE" sz="3600"/>
        </a:p>
      </dgm:t>
    </dgm:pt>
    <dgm:pt modelId="{A2C0892B-3473-493E-8D1F-A40AF5FFDAE8}" type="sibTrans" cxnId="{C756775F-D6CB-492E-B850-112335DD2334}">
      <dgm:prSet/>
      <dgm:spPr/>
      <dgm:t>
        <a:bodyPr/>
        <a:lstStyle/>
        <a:p>
          <a:endParaRPr lang="de-DE" sz="3600"/>
        </a:p>
      </dgm:t>
    </dgm:pt>
    <dgm:pt modelId="{961DF4D9-2DB3-4DEA-B18D-70DAC4FB68C9}">
      <dgm:prSet phldrT="[Text]" custT="1"/>
      <dgm:spPr/>
      <dgm:t>
        <a:bodyPr/>
        <a:lstStyle/>
        <a:p>
          <a:r>
            <a:rPr lang="de-DE" sz="2000" dirty="0"/>
            <a:t>2005</a:t>
          </a:r>
          <a:br>
            <a:rPr lang="de-DE" sz="2000" dirty="0"/>
          </a:br>
          <a:r>
            <a:rPr lang="de-DE" sz="2000" dirty="0"/>
            <a:t>Expansion in weitere europäische Länder</a:t>
          </a:r>
        </a:p>
      </dgm:t>
    </dgm:pt>
    <dgm:pt modelId="{AABE1A31-FB50-44BD-A84F-70C2F9838886}" type="parTrans" cxnId="{F1421108-9404-4348-B7B4-4FCA4812559C}">
      <dgm:prSet/>
      <dgm:spPr/>
      <dgm:t>
        <a:bodyPr/>
        <a:lstStyle/>
        <a:p>
          <a:endParaRPr lang="de-DE" sz="3600"/>
        </a:p>
      </dgm:t>
    </dgm:pt>
    <dgm:pt modelId="{783FB2E7-EFD5-4855-AEFD-D238172E7685}" type="sibTrans" cxnId="{F1421108-9404-4348-B7B4-4FCA4812559C}">
      <dgm:prSet/>
      <dgm:spPr/>
      <dgm:t>
        <a:bodyPr/>
        <a:lstStyle/>
        <a:p>
          <a:endParaRPr lang="de-DE" sz="3600"/>
        </a:p>
      </dgm:t>
    </dgm:pt>
    <dgm:pt modelId="{2364DA0C-97D3-450E-BD74-BEB3F72802C8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CF7F7164-39D0-4FB2-A5DC-9BE036B19D78}" type="parTrans" cxnId="{F46D5B59-C763-4659-BFEA-085A2180B060}">
      <dgm:prSet/>
      <dgm:spPr/>
      <dgm:t>
        <a:bodyPr/>
        <a:lstStyle/>
        <a:p>
          <a:endParaRPr lang="de-DE" sz="3600"/>
        </a:p>
      </dgm:t>
    </dgm:pt>
    <dgm:pt modelId="{10CBC99E-68AA-4BB5-B64C-881E11CB4F06}" type="sibTrans" cxnId="{F46D5B59-C763-4659-BFEA-085A2180B060}">
      <dgm:prSet/>
      <dgm:spPr/>
      <dgm:t>
        <a:bodyPr/>
        <a:lstStyle/>
        <a:p>
          <a:endParaRPr lang="de-DE" sz="3600"/>
        </a:p>
      </dgm:t>
    </dgm:pt>
    <dgm:pt modelId="{619AD423-0B56-4098-97C7-AD9B1B4A23C0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DDA57669-E5B2-4CAA-A733-0C153B785188}" type="parTrans" cxnId="{B0E1D7BF-ECA2-4BE1-8A30-57E4A09D3303}">
      <dgm:prSet/>
      <dgm:spPr/>
      <dgm:t>
        <a:bodyPr/>
        <a:lstStyle/>
        <a:p>
          <a:endParaRPr lang="de-DE" sz="3600"/>
        </a:p>
      </dgm:t>
    </dgm:pt>
    <dgm:pt modelId="{E43F1D91-20AC-4964-A944-A84CE90A1D6D}" type="sibTrans" cxnId="{B0E1D7BF-ECA2-4BE1-8A30-57E4A09D3303}">
      <dgm:prSet/>
      <dgm:spPr/>
      <dgm:t>
        <a:bodyPr/>
        <a:lstStyle/>
        <a:p>
          <a:endParaRPr lang="de-DE" sz="3600"/>
        </a:p>
      </dgm:t>
    </dgm:pt>
    <dgm:pt modelId="{666FD47A-EC37-456D-AAB1-058514C5C30D}">
      <dgm:prSet phldrT="[Text]" custT="1"/>
      <dgm:spPr/>
      <dgm:t>
        <a:bodyPr/>
        <a:lstStyle/>
        <a:p>
          <a:r>
            <a:rPr lang="de-DE" sz="2000" dirty="0"/>
            <a:t>2006</a:t>
          </a:r>
          <a:br>
            <a:rPr lang="de-DE" sz="2000" dirty="0"/>
          </a:br>
          <a:r>
            <a:rPr lang="de-DE" sz="2000" dirty="0"/>
            <a:t>Drei neue Büros in Osteuropa</a:t>
          </a:r>
        </a:p>
      </dgm:t>
    </dgm:pt>
    <dgm:pt modelId="{A714CEFA-BDBE-4698-B596-57E21B7B46E6}" type="parTrans" cxnId="{A9F6A169-0C6E-447E-9599-D80D0E52A08F}">
      <dgm:prSet/>
      <dgm:spPr/>
      <dgm:t>
        <a:bodyPr/>
        <a:lstStyle/>
        <a:p>
          <a:endParaRPr lang="de-DE" sz="3600"/>
        </a:p>
      </dgm:t>
    </dgm:pt>
    <dgm:pt modelId="{4105EA78-9D32-44A9-9842-515B181CF226}" type="sibTrans" cxnId="{A9F6A169-0C6E-447E-9599-D80D0E52A08F}">
      <dgm:prSet/>
      <dgm:spPr/>
      <dgm:t>
        <a:bodyPr/>
        <a:lstStyle/>
        <a:p>
          <a:endParaRPr lang="de-DE" sz="3600"/>
        </a:p>
      </dgm:t>
    </dgm:pt>
    <dgm:pt modelId="{4B0539E6-F3A7-4A8B-9C4E-A1EFE69F6EDA}">
      <dgm:prSet phldrT="[Text]" custT="1"/>
      <dgm:spPr/>
      <dgm:t>
        <a:bodyPr/>
        <a:lstStyle/>
        <a:p>
          <a:r>
            <a:rPr lang="de-DE" sz="2000" dirty="0"/>
            <a:t>2008</a:t>
          </a:r>
          <a:br>
            <a:rPr lang="de-DE" sz="2000" dirty="0"/>
          </a:br>
          <a:r>
            <a:rPr lang="de-DE" sz="2000" dirty="0"/>
            <a:t>Filiale in Las Vegas</a:t>
          </a:r>
        </a:p>
      </dgm:t>
    </dgm:pt>
    <dgm:pt modelId="{E1CD9B34-FB17-4346-A78B-C1994E6EE470}" type="parTrans" cxnId="{0A2CF07C-4768-4160-AE51-AEF7CDA67B70}">
      <dgm:prSet/>
      <dgm:spPr/>
      <dgm:t>
        <a:bodyPr/>
        <a:lstStyle/>
        <a:p>
          <a:endParaRPr lang="de-DE" sz="3600"/>
        </a:p>
      </dgm:t>
    </dgm:pt>
    <dgm:pt modelId="{3472A3A5-B762-4516-9A2E-D2BB1AA74CDF}" type="sibTrans" cxnId="{0A2CF07C-4768-4160-AE51-AEF7CDA67B70}">
      <dgm:prSet/>
      <dgm:spPr/>
      <dgm:t>
        <a:bodyPr/>
        <a:lstStyle/>
        <a:p>
          <a:endParaRPr lang="de-DE" sz="3600"/>
        </a:p>
      </dgm:t>
    </dgm:pt>
    <dgm:pt modelId="{40E24B05-71A3-48CE-AB77-BEBA221B2C57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0C91D964-5E99-4796-B544-71B4FB53AF99}" type="parTrans" cxnId="{9C59097C-8A6E-4147-B971-48ACB54793D5}">
      <dgm:prSet/>
      <dgm:spPr/>
      <dgm:t>
        <a:bodyPr/>
        <a:lstStyle/>
        <a:p>
          <a:endParaRPr lang="de-DE" sz="3600"/>
        </a:p>
      </dgm:t>
    </dgm:pt>
    <dgm:pt modelId="{E9FC23AF-6B35-443B-93F4-F7D59FB85BA4}" type="sibTrans" cxnId="{9C59097C-8A6E-4147-B971-48ACB54793D5}">
      <dgm:prSet/>
      <dgm:spPr/>
      <dgm:t>
        <a:bodyPr/>
        <a:lstStyle/>
        <a:p>
          <a:endParaRPr lang="de-DE" sz="3600"/>
        </a:p>
      </dgm:t>
    </dgm:pt>
    <dgm:pt modelId="{B249F1BA-DA57-4DDB-A61F-74027AA81424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89AFD24E-96A2-4C88-A935-704032AB7B0A}" type="parTrans" cxnId="{9D630F14-A499-4FD6-B367-1E007FEF2459}">
      <dgm:prSet/>
      <dgm:spPr/>
      <dgm:t>
        <a:bodyPr/>
        <a:lstStyle/>
        <a:p>
          <a:endParaRPr lang="de-DE" sz="3600"/>
        </a:p>
      </dgm:t>
    </dgm:pt>
    <dgm:pt modelId="{BA0CC184-5817-4401-8D19-C3B417817B65}" type="sibTrans" cxnId="{9D630F14-A499-4FD6-B367-1E007FEF2459}">
      <dgm:prSet/>
      <dgm:spPr/>
      <dgm:t>
        <a:bodyPr/>
        <a:lstStyle/>
        <a:p>
          <a:endParaRPr lang="de-DE" sz="3600"/>
        </a:p>
      </dgm:t>
    </dgm:pt>
    <dgm:pt modelId="{9D15EC3F-4AEA-4FEC-AB63-3B2E15DA060B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D076C7E0-4924-4550-B132-3710351DB7C5}" type="parTrans" cxnId="{FACAF705-CAE9-4455-B840-A1337749A7EB}">
      <dgm:prSet/>
      <dgm:spPr/>
      <dgm:t>
        <a:bodyPr/>
        <a:lstStyle/>
        <a:p>
          <a:endParaRPr lang="de-DE" sz="3600"/>
        </a:p>
      </dgm:t>
    </dgm:pt>
    <dgm:pt modelId="{4F064C02-878C-494F-9AD0-8F3635C5C25C}" type="sibTrans" cxnId="{FACAF705-CAE9-4455-B840-A1337749A7EB}">
      <dgm:prSet/>
      <dgm:spPr/>
      <dgm:t>
        <a:bodyPr/>
        <a:lstStyle/>
        <a:p>
          <a:endParaRPr lang="de-DE" sz="3600"/>
        </a:p>
      </dgm:t>
    </dgm:pt>
    <dgm:pt modelId="{756DEA77-97B2-4692-B251-454FBA196C30}">
      <dgm:prSet phldrT="[Text]" custT="1"/>
      <dgm:spPr/>
      <dgm:t>
        <a:bodyPr/>
        <a:lstStyle/>
        <a:p>
          <a:r>
            <a:rPr lang="de-DE" sz="2000" dirty="0"/>
            <a:t>2011</a:t>
          </a:r>
          <a:br>
            <a:rPr lang="de-DE" sz="2000" dirty="0"/>
          </a:br>
          <a:r>
            <a:rPr lang="de-DE" sz="2000" dirty="0"/>
            <a:t>Drei Tochterunternehmen in Asien</a:t>
          </a:r>
        </a:p>
      </dgm:t>
    </dgm:pt>
    <dgm:pt modelId="{1318252D-12C6-41BF-8BE6-EC1E2F0C3E39}" type="parTrans" cxnId="{AB0CF50E-133F-4163-BBEA-01B36595CB01}">
      <dgm:prSet/>
      <dgm:spPr/>
      <dgm:t>
        <a:bodyPr/>
        <a:lstStyle/>
        <a:p>
          <a:endParaRPr lang="de-DE" sz="3600"/>
        </a:p>
      </dgm:t>
    </dgm:pt>
    <dgm:pt modelId="{C1CFD8FC-97C0-4007-A80C-1559847E0350}" type="sibTrans" cxnId="{AB0CF50E-133F-4163-BBEA-01B36595CB01}">
      <dgm:prSet/>
      <dgm:spPr/>
      <dgm:t>
        <a:bodyPr/>
        <a:lstStyle/>
        <a:p>
          <a:endParaRPr lang="de-DE" sz="3600"/>
        </a:p>
      </dgm:t>
    </dgm:pt>
    <dgm:pt modelId="{52F68FAF-F583-49AC-951F-8816036D4ED7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60F71D21-7A5D-443A-A0C9-64DA7AFA5FBE}" type="parTrans" cxnId="{F7E22FDA-2BB0-4623-B678-9A4D5F666425}">
      <dgm:prSet/>
      <dgm:spPr/>
      <dgm:t>
        <a:bodyPr/>
        <a:lstStyle/>
        <a:p>
          <a:endParaRPr lang="de-DE" sz="3600"/>
        </a:p>
      </dgm:t>
    </dgm:pt>
    <dgm:pt modelId="{E70C2374-08F8-4B0C-8641-9657F48A5A8E}" type="sibTrans" cxnId="{F7E22FDA-2BB0-4623-B678-9A4D5F666425}">
      <dgm:prSet/>
      <dgm:spPr/>
      <dgm:t>
        <a:bodyPr/>
        <a:lstStyle/>
        <a:p>
          <a:endParaRPr lang="de-DE" sz="3600"/>
        </a:p>
      </dgm:t>
    </dgm:pt>
    <dgm:pt modelId="{FF176927-0D57-4381-9C55-2A56DA695D1E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5C05407C-BBBC-4A9C-B861-0C6DC6438784}" type="parTrans" cxnId="{66064A78-CD2D-4A7D-B387-D6ABF2414FD0}">
      <dgm:prSet/>
      <dgm:spPr/>
      <dgm:t>
        <a:bodyPr/>
        <a:lstStyle/>
        <a:p>
          <a:endParaRPr lang="de-DE" sz="3600"/>
        </a:p>
      </dgm:t>
    </dgm:pt>
    <dgm:pt modelId="{B417CCDB-2863-4F29-A4F5-D6A2D600319F}" type="sibTrans" cxnId="{66064A78-CD2D-4A7D-B387-D6ABF2414FD0}">
      <dgm:prSet/>
      <dgm:spPr/>
      <dgm:t>
        <a:bodyPr/>
        <a:lstStyle/>
        <a:p>
          <a:endParaRPr lang="de-DE" sz="3600"/>
        </a:p>
      </dgm:t>
    </dgm:pt>
    <dgm:pt modelId="{179C9712-BE18-400F-A5F1-C953AE4275C0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52A1AFF9-BF17-4C53-B85F-7EA6C9FA194F}" type="parTrans" cxnId="{FAA84504-3D3E-49B7-9E02-BFF13F5BCCE6}">
      <dgm:prSet/>
      <dgm:spPr/>
      <dgm:t>
        <a:bodyPr/>
        <a:lstStyle/>
        <a:p>
          <a:endParaRPr lang="de-DE" sz="3600"/>
        </a:p>
      </dgm:t>
    </dgm:pt>
    <dgm:pt modelId="{7A165BB6-9843-43E2-BED6-064EB06A3A12}" type="sibTrans" cxnId="{FAA84504-3D3E-49B7-9E02-BFF13F5BCCE6}">
      <dgm:prSet/>
      <dgm:spPr/>
      <dgm:t>
        <a:bodyPr/>
        <a:lstStyle/>
        <a:p>
          <a:endParaRPr lang="de-DE" sz="3600"/>
        </a:p>
      </dgm:t>
    </dgm:pt>
    <dgm:pt modelId="{86476027-CCFC-41D8-817B-E1CDC87BC384}">
      <dgm:prSet phldrT="[Text]" custT="1"/>
      <dgm:spPr/>
      <dgm:t>
        <a:bodyPr/>
        <a:lstStyle/>
        <a:p>
          <a:r>
            <a:rPr lang="de-DE" sz="2000" dirty="0"/>
            <a:t>2015</a:t>
          </a:r>
          <a:br>
            <a:rPr lang="de-DE" sz="2000" dirty="0"/>
          </a:br>
          <a:r>
            <a:rPr lang="de-DE" sz="2000" dirty="0"/>
            <a:t>XY.com in Neuseeland</a:t>
          </a:r>
        </a:p>
      </dgm:t>
    </dgm:pt>
    <dgm:pt modelId="{98E85BF1-BDB7-41A5-9D2F-9FB436E611C7}" type="parTrans" cxnId="{1B243E0C-463B-4185-9EE0-73FE676B5925}">
      <dgm:prSet/>
      <dgm:spPr/>
      <dgm:t>
        <a:bodyPr/>
        <a:lstStyle/>
        <a:p>
          <a:endParaRPr lang="de-DE" sz="3600"/>
        </a:p>
      </dgm:t>
    </dgm:pt>
    <dgm:pt modelId="{10D2BC0F-D420-4F0E-BD23-337DE236D4B1}" type="sibTrans" cxnId="{1B243E0C-463B-4185-9EE0-73FE676B5925}">
      <dgm:prSet/>
      <dgm:spPr/>
      <dgm:t>
        <a:bodyPr/>
        <a:lstStyle/>
        <a:p>
          <a:endParaRPr lang="de-DE" sz="3600"/>
        </a:p>
      </dgm:t>
    </dgm:pt>
    <dgm:pt modelId="{94185709-70B5-4AEA-A755-E4BE23A234C5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B5CACF9B-F173-43B1-AF04-BAF252E91C45}" type="parTrans" cxnId="{8A730E74-41BE-4C19-84CF-1AB833CB52C4}">
      <dgm:prSet/>
      <dgm:spPr/>
      <dgm:t>
        <a:bodyPr/>
        <a:lstStyle/>
        <a:p>
          <a:endParaRPr lang="de-DE" sz="3600"/>
        </a:p>
      </dgm:t>
    </dgm:pt>
    <dgm:pt modelId="{AC8494B7-725D-4B52-B092-4CE19E8F5FCD}" type="sibTrans" cxnId="{8A730E74-41BE-4C19-84CF-1AB833CB52C4}">
      <dgm:prSet/>
      <dgm:spPr/>
      <dgm:t>
        <a:bodyPr/>
        <a:lstStyle/>
        <a:p>
          <a:endParaRPr lang="de-DE" sz="3600"/>
        </a:p>
      </dgm:t>
    </dgm:pt>
    <dgm:pt modelId="{D637782B-9F48-4C21-A7D4-394BD1061395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B3B51450-2E14-4903-B49E-2873AEA0B09B}" type="parTrans" cxnId="{AE16E5E6-D9C4-497F-9BAD-57E18B29177C}">
      <dgm:prSet/>
      <dgm:spPr/>
      <dgm:t>
        <a:bodyPr/>
        <a:lstStyle/>
        <a:p>
          <a:endParaRPr lang="de-DE" sz="3600"/>
        </a:p>
      </dgm:t>
    </dgm:pt>
    <dgm:pt modelId="{D179570A-E848-47AF-943A-D1A93D983004}" type="sibTrans" cxnId="{AE16E5E6-D9C4-497F-9BAD-57E18B29177C}">
      <dgm:prSet/>
      <dgm:spPr/>
      <dgm:t>
        <a:bodyPr/>
        <a:lstStyle/>
        <a:p>
          <a:endParaRPr lang="de-DE" sz="3600"/>
        </a:p>
      </dgm:t>
    </dgm:pt>
    <dgm:pt modelId="{3F23FC3A-D435-4A4B-8E96-FB5B978BE025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AA558557-3495-4C6D-B488-4BFE1DC4CADE}" type="parTrans" cxnId="{75F41974-2FD5-40E1-832B-525335F5919F}">
      <dgm:prSet/>
      <dgm:spPr/>
      <dgm:t>
        <a:bodyPr/>
        <a:lstStyle/>
        <a:p>
          <a:endParaRPr lang="de-DE" sz="3600"/>
        </a:p>
      </dgm:t>
    </dgm:pt>
    <dgm:pt modelId="{85814851-54A1-4565-BC26-0F096DB6296F}" type="sibTrans" cxnId="{75F41974-2FD5-40E1-832B-525335F5919F}">
      <dgm:prSet/>
      <dgm:spPr/>
      <dgm:t>
        <a:bodyPr/>
        <a:lstStyle/>
        <a:p>
          <a:endParaRPr lang="de-DE" sz="3600"/>
        </a:p>
      </dgm:t>
    </dgm:pt>
    <dgm:pt modelId="{CD050792-5A7A-419C-9E1A-13F250D4E0B8}">
      <dgm:prSet phldrT="[Text]" custT="1"/>
      <dgm:spPr/>
      <dgm:t>
        <a:bodyPr/>
        <a:lstStyle/>
        <a:p>
          <a:r>
            <a:rPr lang="de-DE" sz="2000" dirty="0"/>
            <a:t>2019</a:t>
          </a:r>
          <a:br>
            <a:rPr lang="de-DE" sz="2000" dirty="0"/>
          </a:br>
          <a:r>
            <a:rPr lang="de-DE" sz="2000" dirty="0"/>
            <a:t>Weiteres Wachstum geplant</a:t>
          </a:r>
        </a:p>
      </dgm:t>
    </dgm:pt>
    <dgm:pt modelId="{C7D3A6AE-DE16-49CE-A861-F05A482063DC}" type="parTrans" cxnId="{DC3FAFDC-F14D-4C4E-94BE-BF69A94C9C56}">
      <dgm:prSet/>
      <dgm:spPr/>
      <dgm:t>
        <a:bodyPr/>
        <a:lstStyle/>
        <a:p>
          <a:endParaRPr lang="de-DE" sz="3600"/>
        </a:p>
      </dgm:t>
    </dgm:pt>
    <dgm:pt modelId="{6EC4A2BE-E18E-4F2E-8D34-F8A628F28A3D}" type="sibTrans" cxnId="{DC3FAFDC-F14D-4C4E-94BE-BF69A94C9C56}">
      <dgm:prSet/>
      <dgm:spPr/>
      <dgm:t>
        <a:bodyPr/>
        <a:lstStyle/>
        <a:p>
          <a:endParaRPr lang="de-DE" sz="3600"/>
        </a:p>
      </dgm:t>
    </dgm:pt>
    <dgm:pt modelId="{0751F8C2-CD0B-4E7C-A86B-412B7D845D9B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7C2DB06E-E7D6-42A0-A7E7-80F08B5CCAFC}" type="parTrans" cxnId="{405E97B0-63F1-43E2-AE04-0190BBDC8436}">
      <dgm:prSet/>
      <dgm:spPr/>
      <dgm:t>
        <a:bodyPr/>
        <a:lstStyle/>
        <a:p>
          <a:endParaRPr lang="de-DE" sz="3600"/>
        </a:p>
      </dgm:t>
    </dgm:pt>
    <dgm:pt modelId="{5075373B-4C8F-4678-A7FA-B24580AA3920}" type="sibTrans" cxnId="{405E97B0-63F1-43E2-AE04-0190BBDC8436}">
      <dgm:prSet/>
      <dgm:spPr/>
      <dgm:t>
        <a:bodyPr/>
        <a:lstStyle/>
        <a:p>
          <a:endParaRPr lang="de-DE" sz="3600"/>
        </a:p>
      </dgm:t>
    </dgm:pt>
    <dgm:pt modelId="{2E7F4850-BF80-4127-9A2C-4C06A6DC284C}">
      <dgm:prSet phldrT="[Text]" custT="1"/>
      <dgm:spPr/>
      <dgm:t>
        <a:bodyPr/>
        <a:lstStyle/>
        <a:p>
          <a:endParaRPr lang="de-DE" sz="2000" dirty="0"/>
        </a:p>
      </dgm:t>
    </dgm:pt>
    <dgm:pt modelId="{87451C4E-2608-4E47-9681-5B373EF79133}" type="parTrans" cxnId="{5C4104BA-4135-4C32-8C3A-462BF33B6294}">
      <dgm:prSet/>
      <dgm:spPr/>
      <dgm:t>
        <a:bodyPr/>
        <a:lstStyle/>
        <a:p>
          <a:endParaRPr lang="de-DE" sz="3600"/>
        </a:p>
      </dgm:t>
    </dgm:pt>
    <dgm:pt modelId="{58AC4315-AD4F-49D3-8837-C4A6EF5739D4}" type="sibTrans" cxnId="{5C4104BA-4135-4C32-8C3A-462BF33B6294}">
      <dgm:prSet/>
      <dgm:spPr/>
      <dgm:t>
        <a:bodyPr/>
        <a:lstStyle/>
        <a:p>
          <a:endParaRPr lang="de-DE" sz="3600"/>
        </a:p>
      </dgm:t>
    </dgm:pt>
    <dgm:pt modelId="{8F59A5CE-E0B8-4CE5-88D3-ACC795FB81F4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5372B44C-E2F2-4219-9B18-C186B7AC5628}" type="parTrans" cxnId="{EA5AF9DC-D448-4A2C-92E6-EEDBA8628ABC}">
      <dgm:prSet/>
      <dgm:spPr/>
      <dgm:t>
        <a:bodyPr/>
        <a:lstStyle/>
        <a:p>
          <a:endParaRPr lang="de-DE" sz="3600"/>
        </a:p>
      </dgm:t>
    </dgm:pt>
    <dgm:pt modelId="{61FB0431-ECA4-4FAF-89CA-6F760FA52C59}" type="sibTrans" cxnId="{EA5AF9DC-D448-4A2C-92E6-EEDBA8628ABC}">
      <dgm:prSet/>
      <dgm:spPr/>
      <dgm:t>
        <a:bodyPr/>
        <a:lstStyle/>
        <a:p>
          <a:endParaRPr lang="de-DE" sz="3600"/>
        </a:p>
      </dgm:t>
    </dgm:pt>
    <dgm:pt modelId="{4549BEB7-ECC8-4975-A0A1-040CA9AB6BF4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5715C764-EB0D-4D5D-A3B0-A0E9488C952B}" type="parTrans" cxnId="{1EF21F17-2F70-4B5D-A31C-A05E5291FBFC}">
      <dgm:prSet/>
      <dgm:spPr/>
      <dgm:t>
        <a:bodyPr/>
        <a:lstStyle/>
        <a:p>
          <a:endParaRPr lang="de-DE" sz="3600"/>
        </a:p>
      </dgm:t>
    </dgm:pt>
    <dgm:pt modelId="{F12DE423-DFCB-461D-8417-A5BF401D72A1}" type="sibTrans" cxnId="{1EF21F17-2F70-4B5D-A31C-A05E5291FBFC}">
      <dgm:prSet/>
      <dgm:spPr/>
      <dgm:t>
        <a:bodyPr/>
        <a:lstStyle/>
        <a:p>
          <a:endParaRPr lang="de-DE" sz="3600"/>
        </a:p>
      </dgm:t>
    </dgm:pt>
    <dgm:pt modelId="{481230E8-E5EB-4416-A78B-D09AE692F4C2}">
      <dgm:prSet phldrT="[Text]" custT="1"/>
      <dgm:spPr/>
      <dgm:t>
        <a:bodyPr/>
        <a:lstStyle/>
        <a:p>
          <a:r>
            <a:rPr lang="de-DE" sz="2000" dirty="0"/>
            <a:t>  </a:t>
          </a:r>
        </a:p>
      </dgm:t>
    </dgm:pt>
    <dgm:pt modelId="{DF22FC51-6FDE-4769-8739-64CA66D7412A}" type="parTrans" cxnId="{AD5C7E2F-9007-4AB6-9BB2-3407847800D0}">
      <dgm:prSet/>
      <dgm:spPr/>
      <dgm:t>
        <a:bodyPr/>
        <a:lstStyle/>
        <a:p>
          <a:endParaRPr lang="de-DE" sz="3600"/>
        </a:p>
      </dgm:t>
    </dgm:pt>
    <dgm:pt modelId="{EC466E42-DC4F-46E2-8BAA-73144434ABB7}" type="sibTrans" cxnId="{AD5C7E2F-9007-4AB6-9BB2-3407847800D0}">
      <dgm:prSet/>
      <dgm:spPr/>
      <dgm:t>
        <a:bodyPr/>
        <a:lstStyle/>
        <a:p>
          <a:endParaRPr lang="de-DE" sz="3600"/>
        </a:p>
      </dgm:t>
    </dgm:pt>
    <dgm:pt modelId="{81B04024-14E4-48B2-92F3-1EA164C997A8}" type="pres">
      <dgm:prSet presAssocID="{D02E0DB3-39E8-401D-8046-09179F78607E}" presName="Name0" presStyleCnt="0">
        <dgm:presLayoutVars>
          <dgm:dir/>
        </dgm:presLayoutVars>
      </dgm:prSet>
      <dgm:spPr/>
    </dgm:pt>
    <dgm:pt modelId="{ED24FD20-F516-4079-8A02-6713CCD92CC7}" type="pres">
      <dgm:prSet presAssocID="{1A5CA3F8-1227-4FD1-8CBF-1866E7D7059E}" presName="parComposite" presStyleCnt="0"/>
      <dgm:spPr/>
    </dgm:pt>
    <dgm:pt modelId="{6C6EFDF0-22DE-430E-B4BE-F3AE04556DCB}" type="pres">
      <dgm:prSet presAssocID="{1A5CA3F8-1227-4FD1-8CBF-1866E7D7059E}" presName="parBigCircle" presStyleLbl="node0" presStyleIdx="0" presStyleCnt="8"/>
      <dgm:spPr/>
    </dgm:pt>
    <dgm:pt modelId="{97D4422F-0D3A-40AE-945B-FF10997303B4}" type="pres">
      <dgm:prSet presAssocID="{1A5CA3F8-1227-4FD1-8CBF-1866E7D7059E}" presName="parTx" presStyleLbl="revTx" presStyleIdx="0" presStyleCnt="50"/>
      <dgm:spPr/>
    </dgm:pt>
    <dgm:pt modelId="{B306459B-6556-40C6-9B10-1170FC37D558}" type="pres">
      <dgm:prSet presAssocID="{1A5CA3F8-1227-4FD1-8CBF-1866E7D7059E}" presName="bSpace" presStyleCnt="0"/>
      <dgm:spPr/>
    </dgm:pt>
    <dgm:pt modelId="{E39CAC73-946B-40E7-9493-D7791937E750}" type="pres">
      <dgm:prSet presAssocID="{1A5CA3F8-1227-4FD1-8CBF-1866E7D7059E}" presName="parBackupNorm" presStyleCnt="0"/>
      <dgm:spPr/>
    </dgm:pt>
    <dgm:pt modelId="{8AC7CEFF-B503-4210-A5AA-F5B4C7CCD9F4}" type="pres">
      <dgm:prSet presAssocID="{6C5074B9-C027-46D4-AF7B-62E40A974F39}" presName="parSpace" presStyleCnt="0"/>
      <dgm:spPr/>
    </dgm:pt>
    <dgm:pt modelId="{8E3B0161-CCC0-467E-B7A4-942121F7CD2C}" type="pres">
      <dgm:prSet presAssocID="{D7D849FB-4E83-4B68-A86F-F8B75D132B58}" presName="desBackupLeftNorm" presStyleCnt="0"/>
      <dgm:spPr/>
    </dgm:pt>
    <dgm:pt modelId="{74C353F9-2E3B-4B5A-978A-A09EDEE67CB7}" type="pres">
      <dgm:prSet presAssocID="{D7D849FB-4E83-4B68-A86F-F8B75D132B58}" presName="desComposite" presStyleCnt="0"/>
      <dgm:spPr/>
    </dgm:pt>
    <dgm:pt modelId="{46C08080-F85D-4008-977B-005149D81E98}" type="pres">
      <dgm:prSet presAssocID="{D7D849FB-4E83-4B68-A86F-F8B75D132B58}" presName="desCircle" presStyleLbl="node1" presStyleIdx="0" presStyleCnt="21"/>
      <dgm:spPr/>
    </dgm:pt>
    <dgm:pt modelId="{4D00B960-EEA4-48C6-8920-7EDE0B87CA89}" type="pres">
      <dgm:prSet presAssocID="{D7D849FB-4E83-4B68-A86F-F8B75D132B58}" presName="chTx" presStyleLbl="revTx" presStyleIdx="1" presStyleCnt="50"/>
      <dgm:spPr/>
    </dgm:pt>
    <dgm:pt modelId="{F4C92A2D-C768-4609-9FF9-8D971314718E}" type="pres">
      <dgm:prSet presAssocID="{D7D849FB-4E83-4B68-A86F-F8B75D132B58}" presName="desTx" presStyleLbl="revTx" presStyleIdx="2" presStyleCnt="50">
        <dgm:presLayoutVars>
          <dgm:bulletEnabled val="1"/>
        </dgm:presLayoutVars>
      </dgm:prSet>
      <dgm:spPr/>
    </dgm:pt>
    <dgm:pt modelId="{E4BB0C35-0821-431E-8284-5725E2FED740}" type="pres">
      <dgm:prSet presAssocID="{D7D849FB-4E83-4B68-A86F-F8B75D132B58}" presName="desBackupRightNorm" presStyleCnt="0"/>
      <dgm:spPr/>
    </dgm:pt>
    <dgm:pt modelId="{434BFC30-C37D-40E3-916F-D6EEAB460F7C}" type="pres">
      <dgm:prSet presAssocID="{5B65080A-D26A-40BB-9BC2-6C6518EECE97}" presName="desSpace" presStyleCnt="0"/>
      <dgm:spPr/>
    </dgm:pt>
    <dgm:pt modelId="{5215185F-4118-4B41-B18F-BB6345537F88}" type="pres">
      <dgm:prSet presAssocID="{59B4F1A7-756F-4B20-A3B5-4B6E0F811EEA}" presName="desBackupLeftNorm" presStyleCnt="0"/>
      <dgm:spPr/>
    </dgm:pt>
    <dgm:pt modelId="{2610AD9F-4F56-4912-9A38-A687F95ACC56}" type="pres">
      <dgm:prSet presAssocID="{59B4F1A7-756F-4B20-A3B5-4B6E0F811EEA}" presName="desComposite" presStyleCnt="0"/>
      <dgm:spPr/>
    </dgm:pt>
    <dgm:pt modelId="{E4EC0436-41B2-4AA6-B9F8-771C13C9F9E4}" type="pres">
      <dgm:prSet presAssocID="{59B4F1A7-756F-4B20-A3B5-4B6E0F811EEA}" presName="desCircle" presStyleLbl="node1" presStyleIdx="1" presStyleCnt="21"/>
      <dgm:spPr/>
    </dgm:pt>
    <dgm:pt modelId="{1FF81D8D-F005-43BE-A476-EDDC08B9BA87}" type="pres">
      <dgm:prSet presAssocID="{59B4F1A7-756F-4B20-A3B5-4B6E0F811EEA}" presName="chTx" presStyleLbl="revTx" presStyleIdx="3" presStyleCnt="50"/>
      <dgm:spPr/>
    </dgm:pt>
    <dgm:pt modelId="{4BEFC41B-D02F-4E4A-9AB0-F8087CA7849E}" type="pres">
      <dgm:prSet presAssocID="{59B4F1A7-756F-4B20-A3B5-4B6E0F811EEA}" presName="desTx" presStyleLbl="revTx" presStyleIdx="4" presStyleCnt="50">
        <dgm:presLayoutVars>
          <dgm:bulletEnabled val="1"/>
        </dgm:presLayoutVars>
      </dgm:prSet>
      <dgm:spPr/>
    </dgm:pt>
    <dgm:pt modelId="{EC766F2B-9848-4AE2-91BD-FCAFADD2D481}" type="pres">
      <dgm:prSet presAssocID="{59B4F1A7-756F-4B20-A3B5-4B6E0F811EEA}" presName="desBackupRightNorm" presStyleCnt="0"/>
      <dgm:spPr/>
    </dgm:pt>
    <dgm:pt modelId="{C5D8275D-97F3-4509-8F80-8DB8DDFD4D5B}" type="pres">
      <dgm:prSet presAssocID="{A2C0892B-3473-493E-8D1F-A40AF5FFDAE8}" presName="desSpace" presStyleCnt="0"/>
      <dgm:spPr/>
    </dgm:pt>
    <dgm:pt modelId="{CB07E7D5-F931-4F20-BAA7-6FEEDEAA168C}" type="pres">
      <dgm:prSet presAssocID="{741BD530-C723-48E8-A951-4E9DF2F9C610}" presName="desBackupLeftNorm" presStyleCnt="0"/>
      <dgm:spPr/>
    </dgm:pt>
    <dgm:pt modelId="{C91994E9-C83E-4B63-9585-B5451290D1C4}" type="pres">
      <dgm:prSet presAssocID="{741BD530-C723-48E8-A951-4E9DF2F9C610}" presName="desComposite" presStyleCnt="0"/>
      <dgm:spPr/>
    </dgm:pt>
    <dgm:pt modelId="{56C7C655-7830-481F-B39F-AA80AF30FDD4}" type="pres">
      <dgm:prSet presAssocID="{741BD530-C723-48E8-A951-4E9DF2F9C610}" presName="desCircle" presStyleLbl="node1" presStyleIdx="2" presStyleCnt="21"/>
      <dgm:spPr/>
    </dgm:pt>
    <dgm:pt modelId="{57C607C3-2C02-4961-9736-8044863D9743}" type="pres">
      <dgm:prSet presAssocID="{741BD530-C723-48E8-A951-4E9DF2F9C610}" presName="chTx" presStyleLbl="revTx" presStyleIdx="5" presStyleCnt="50"/>
      <dgm:spPr/>
    </dgm:pt>
    <dgm:pt modelId="{FF1FD678-7632-4541-A51C-F363DB087EBC}" type="pres">
      <dgm:prSet presAssocID="{741BD530-C723-48E8-A951-4E9DF2F9C610}" presName="desTx" presStyleLbl="revTx" presStyleIdx="6" presStyleCnt="50">
        <dgm:presLayoutVars>
          <dgm:bulletEnabled val="1"/>
        </dgm:presLayoutVars>
      </dgm:prSet>
      <dgm:spPr/>
    </dgm:pt>
    <dgm:pt modelId="{5BAE181C-74C9-4CA0-8691-0D329F6F56B1}" type="pres">
      <dgm:prSet presAssocID="{741BD530-C723-48E8-A951-4E9DF2F9C610}" presName="desBackupRightNorm" presStyleCnt="0"/>
      <dgm:spPr/>
    </dgm:pt>
    <dgm:pt modelId="{2E121171-3E96-4F2E-8DC9-58817007E38F}" type="pres">
      <dgm:prSet presAssocID="{12EA9207-F927-41AE-89AE-FA50209A8B00}" presName="desSpace" presStyleCnt="0"/>
      <dgm:spPr/>
    </dgm:pt>
    <dgm:pt modelId="{A4AA9C8A-F299-40ED-BF25-B40D2594C490}" type="pres">
      <dgm:prSet presAssocID="{17928E96-C2C2-40CC-9E7A-C2D102E9DC7B}" presName="parComposite" presStyleCnt="0"/>
      <dgm:spPr/>
    </dgm:pt>
    <dgm:pt modelId="{D52256AD-C8CE-444B-91E5-2ECA481DBA57}" type="pres">
      <dgm:prSet presAssocID="{17928E96-C2C2-40CC-9E7A-C2D102E9DC7B}" presName="parBigCircle" presStyleLbl="node0" presStyleIdx="1" presStyleCnt="8"/>
      <dgm:spPr/>
    </dgm:pt>
    <dgm:pt modelId="{D57924D0-4172-4980-BD05-01F6C3646BE8}" type="pres">
      <dgm:prSet presAssocID="{17928E96-C2C2-40CC-9E7A-C2D102E9DC7B}" presName="parTx" presStyleLbl="revTx" presStyleIdx="7" presStyleCnt="50"/>
      <dgm:spPr/>
    </dgm:pt>
    <dgm:pt modelId="{C0049FC6-BC51-47E8-8CA6-A80800F898F6}" type="pres">
      <dgm:prSet presAssocID="{17928E96-C2C2-40CC-9E7A-C2D102E9DC7B}" presName="bSpace" presStyleCnt="0"/>
      <dgm:spPr/>
    </dgm:pt>
    <dgm:pt modelId="{38530A5B-4D72-4AD1-8CAF-4F1DBE30FAB4}" type="pres">
      <dgm:prSet presAssocID="{17928E96-C2C2-40CC-9E7A-C2D102E9DC7B}" presName="parBackupNorm" presStyleCnt="0"/>
      <dgm:spPr/>
    </dgm:pt>
    <dgm:pt modelId="{6E501F1B-30B3-4A37-85C5-66622F1CE9F2}" type="pres">
      <dgm:prSet presAssocID="{7CEAE4FB-57AA-4421-B661-F47B2F0C0B19}" presName="parSpace" presStyleCnt="0"/>
      <dgm:spPr/>
    </dgm:pt>
    <dgm:pt modelId="{C771D3D1-3E0A-44C4-9D01-938932D4E4F7}" type="pres">
      <dgm:prSet presAssocID="{42CCC630-491A-4F1A-92E7-70B52A438A25}" presName="desBackupLeftNorm" presStyleCnt="0"/>
      <dgm:spPr/>
    </dgm:pt>
    <dgm:pt modelId="{DE4B86B2-0FCA-4FDC-99BE-F77573B404A4}" type="pres">
      <dgm:prSet presAssocID="{42CCC630-491A-4F1A-92E7-70B52A438A25}" presName="desComposite" presStyleCnt="0"/>
      <dgm:spPr/>
    </dgm:pt>
    <dgm:pt modelId="{97A3D3E1-02A8-4B71-A976-1F34E716DF0A}" type="pres">
      <dgm:prSet presAssocID="{42CCC630-491A-4F1A-92E7-70B52A438A25}" presName="desCircle" presStyleLbl="node1" presStyleIdx="3" presStyleCnt="21"/>
      <dgm:spPr/>
    </dgm:pt>
    <dgm:pt modelId="{FAF409DA-EFF2-45AE-8E95-CACE1D3BE33D}" type="pres">
      <dgm:prSet presAssocID="{42CCC630-491A-4F1A-92E7-70B52A438A25}" presName="chTx" presStyleLbl="revTx" presStyleIdx="8" presStyleCnt="50"/>
      <dgm:spPr/>
    </dgm:pt>
    <dgm:pt modelId="{F17EB4EE-78E0-461F-B63F-DDA16AC26373}" type="pres">
      <dgm:prSet presAssocID="{42CCC630-491A-4F1A-92E7-70B52A438A25}" presName="desTx" presStyleLbl="revTx" presStyleIdx="9" presStyleCnt="50">
        <dgm:presLayoutVars>
          <dgm:bulletEnabled val="1"/>
        </dgm:presLayoutVars>
      </dgm:prSet>
      <dgm:spPr/>
    </dgm:pt>
    <dgm:pt modelId="{2648C1A5-9198-42C3-89DC-DC740E1BAC1F}" type="pres">
      <dgm:prSet presAssocID="{42CCC630-491A-4F1A-92E7-70B52A438A25}" presName="desBackupRightNorm" presStyleCnt="0"/>
      <dgm:spPr/>
    </dgm:pt>
    <dgm:pt modelId="{162730ED-402E-4486-A762-F80EF85569C5}" type="pres">
      <dgm:prSet presAssocID="{E4D3E402-C51F-4D65-96CE-F462B858BD36}" presName="desSpace" presStyleCnt="0"/>
      <dgm:spPr/>
    </dgm:pt>
    <dgm:pt modelId="{46B400BD-4A37-4A16-BCCF-E363340442A6}" type="pres">
      <dgm:prSet presAssocID="{0751F8C2-CD0B-4E7C-A86B-412B7D845D9B}" presName="desBackupLeftNorm" presStyleCnt="0"/>
      <dgm:spPr/>
    </dgm:pt>
    <dgm:pt modelId="{9A4364D8-F1B3-47D3-BD4D-69A02408E021}" type="pres">
      <dgm:prSet presAssocID="{0751F8C2-CD0B-4E7C-A86B-412B7D845D9B}" presName="desComposite" presStyleCnt="0"/>
      <dgm:spPr/>
    </dgm:pt>
    <dgm:pt modelId="{094009C7-5B07-4FA3-AA66-CD080B7BF106}" type="pres">
      <dgm:prSet presAssocID="{0751F8C2-CD0B-4E7C-A86B-412B7D845D9B}" presName="desCircle" presStyleLbl="node1" presStyleIdx="4" presStyleCnt="21"/>
      <dgm:spPr/>
    </dgm:pt>
    <dgm:pt modelId="{C7FCEE9E-4F3C-4046-BC9E-B0773807D270}" type="pres">
      <dgm:prSet presAssocID="{0751F8C2-CD0B-4E7C-A86B-412B7D845D9B}" presName="chTx" presStyleLbl="revTx" presStyleIdx="10" presStyleCnt="50"/>
      <dgm:spPr/>
    </dgm:pt>
    <dgm:pt modelId="{A9086E80-DB1A-456A-AA99-FEAA505DFCC7}" type="pres">
      <dgm:prSet presAssocID="{0751F8C2-CD0B-4E7C-A86B-412B7D845D9B}" presName="desTx" presStyleLbl="revTx" presStyleIdx="11" presStyleCnt="50">
        <dgm:presLayoutVars>
          <dgm:bulletEnabled val="1"/>
        </dgm:presLayoutVars>
      </dgm:prSet>
      <dgm:spPr/>
    </dgm:pt>
    <dgm:pt modelId="{0EB080AD-6ED0-4BE0-A60F-F944422B2D27}" type="pres">
      <dgm:prSet presAssocID="{0751F8C2-CD0B-4E7C-A86B-412B7D845D9B}" presName="desBackupRightNorm" presStyleCnt="0"/>
      <dgm:spPr/>
    </dgm:pt>
    <dgm:pt modelId="{688FE76A-BDE7-4B1F-996C-AC5126D0540D}" type="pres">
      <dgm:prSet presAssocID="{5075373B-4C8F-4678-A7FA-B24580AA3920}" presName="desSpace" presStyleCnt="0"/>
      <dgm:spPr/>
    </dgm:pt>
    <dgm:pt modelId="{12166581-6EBC-49AD-82C3-AC58308235DA}" type="pres">
      <dgm:prSet presAssocID="{7B1901DE-CCA3-4A58-9F9D-24EC9698186C}" presName="desBackupLeftNorm" presStyleCnt="0"/>
      <dgm:spPr/>
    </dgm:pt>
    <dgm:pt modelId="{81350912-D447-4679-A7B3-843019C8BFF9}" type="pres">
      <dgm:prSet presAssocID="{7B1901DE-CCA3-4A58-9F9D-24EC9698186C}" presName="desComposite" presStyleCnt="0"/>
      <dgm:spPr/>
    </dgm:pt>
    <dgm:pt modelId="{E5B40E16-7DA5-409E-8DD9-76B88404CB3B}" type="pres">
      <dgm:prSet presAssocID="{7B1901DE-CCA3-4A58-9F9D-24EC9698186C}" presName="desCircle" presStyleLbl="node1" presStyleIdx="5" presStyleCnt="21"/>
      <dgm:spPr/>
    </dgm:pt>
    <dgm:pt modelId="{5FA1ADE6-0BDF-4A34-8C8B-35F1C93FB2D3}" type="pres">
      <dgm:prSet presAssocID="{7B1901DE-CCA3-4A58-9F9D-24EC9698186C}" presName="chTx" presStyleLbl="revTx" presStyleIdx="12" presStyleCnt="50"/>
      <dgm:spPr/>
    </dgm:pt>
    <dgm:pt modelId="{F2DD5C46-6200-4BD3-A899-6C686D3BC15A}" type="pres">
      <dgm:prSet presAssocID="{7B1901DE-CCA3-4A58-9F9D-24EC9698186C}" presName="desTx" presStyleLbl="revTx" presStyleIdx="13" presStyleCnt="50">
        <dgm:presLayoutVars>
          <dgm:bulletEnabled val="1"/>
        </dgm:presLayoutVars>
      </dgm:prSet>
      <dgm:spPr/>
    </dgm:pt>
    <dgm:pt modelId="{FE067F92-B170-42C5-A195-60B6136C4CAE}" type="pres">
      <dgm:prSet presAssocID="{7B1901DE-CCA3-4A58-9F9D-24EC9698186C}" presName="desBackupRightNorm" presStyleCnt="0"/>
      <dgm:spPr/>
    </dgm:pt>
    <dgm:pt modelId="{3098ADB3-0274-4321-B716-3C13442E5F4D}" type="pres">
      <dgm:prSet presAssocID="{9DA35C75-E726-4A93-9141-7A0A8662F1F3}" presName="desSpace" presStyleCnt="0"/>
      <dgm:spPr/>
    </dgm:pt>
    <dgm:pt modelId="{F61FC025-7256-42DC-B0A4-C9410168E38B}" type="pres">
      <dgm:prSet presAssocID="{961DF4D9-2DB3-4DEA-B18D-70DAC4FB68C9}" presName="parComposite" presStyleCnt="0"/>
      <dgm:spPr/>
    </dgm:pt>
    <dgm:pt modelId="{57ACCC08-FD96-47BC-B9A0-1F8A078A3E94}" type="pres">
      <dgm:prSet presAssocID="{961DF4D9-2DB3-4DEA-B18D-70DAC4FB68C9}" presName="parBigCircle" presStyleLbl="node0" presStyleIdx="2" presStyleCnt="8"/>
      <dgm:spPr/>
    </dgm:pt>
    <dgm:pt modelId="{B1598F37-B11D-4094-BA83-CE42027A8898}" type="pres">
      <dgm:prSet presAssocID="{961DF4D9-2DB3-4DEA-B18D-70DAC4FB68C9}" presName="parTx" presStyleLbl="revTx" presStyleIdx="14" presStyleCnt="50"/>
      <dgm:spPr/>
    </dgm:pt>
    <dgm:pt modelId="{25C99589-8E6A-4750-B871-5A8EE6750848}" type="pres">
      <dgm:prSet presAssocID="{961DF4D9-2DB3-4DEA-B18D-70DAC4FB68C9}" presName="bSpace" presStyleCnt="0"/>
      <dgm:spPr/>
    </dgm:pt>
    <dgm:pt modelId="{CB53F056-DF5E-4DE4-9F2B-17B83A3771F8}" type="pres">
      <dgm:prSet presAssocID="{961DF4D9-2DB3-4DEA-B18D-70DAC4FB68C9}" presName="parBackupNorm" presStyleCnt="0"/>
      <dgm:spPr/>
    </dgm:pt>
    <dgm:pt modelId="{EBB08C3E-08B4-47E6-8B58-C541D1234080}" type="pres">
      <dgm:prSet presAssocID="{783FB2E7-EFD5-4855-AEFD-D238172E7685}" presName="parSpace" presStyleCnt="0"/>
      <dgm:spPr/>
    </dgm:pt>
    <dgm:pt modelId="{C692141E-FA68-4F6F-A997-312D46956F36}" type="pres">
      <dgm:prSet presAssocID="{2364DA0C-97D3-450E-BD74-BEB3F72802C8}" presName="desBackupLeftNorm" presStyleCnt="0"/>
      <dgm:spPr/>
    </dgm:pt>
    <dgm:pt modelId="{063DA3CB-F3EE-46A6-B604-088A4822D22C}" type="pres">
      <dgm:prSet presAssocID="{2364DA0C-97D3-450E-BD74-BEB3F72802C8}" presName="desComposite" presStyleCnt="0"/>
      <dgm:spPr/>
    </dgm:pt>
    <dgm:pt modelId="{5CB42BC8-8B4E-45FB-A3A0-1850CB7159C1}" type="pres">
      <dgm:prSet presAssocID="{2364DA0C-97D3-450E-BD74-BEB3F72802C8}" presName="desCircle" presStyleLbl="node1" presStyleIdx="6" presStyleCnt="21"/>
      <dgm:spPr/>
    </dgm:pt>
    <dgm:pt modelId="{FC26DADE-2C23-4B8A-ABDD-01F534B6BD56}" type="pres">
      <dgm:prSet presAssocID="{2364DA0C-97D3-450E-BD74-BEB3F72802C8}" presName="chTx" presStyleLbl="revTx" presStyleIdx="15" presStyleCnt="50"/>
      <dgm:spPr/>
    </dgm:pt>
    <dgm:pt modelId="{A39B5B85-2231-4D74-8896-30B3C2A78CB1}" type="pres">
      <dgm:prSet presAssocID="{2364DA0C-97D3-450E-BD74-BEB3F72802C8}" presName="desTx" presStyleLbl="revTx" presStyleIdx="16" presStyleCnt="50">
        <dgm:presLayoutVars>
          <dgm:bulletEnabled val="1"/>
        </dgm:presLayoutVars>
      </dgm:prSet>
      <dgm:spPr/>
    </dgm:pt>
    <dgm:pt modelId="{A04C6BF6-A62D-4E28-9218-F91DD5DD8FF8}" type="pres">
      <dgm:prSet presAssocID="{2364DA0C-97D3-450E-BD74-BEB3F72802C8}" presName="desBackupRightNorm" presStyleCnt="0"/>
      <dgm:spPr/>
    </dgm:pt>
    <dgm:pt modelId="{68773991-3D83-492F-99EA-98E1447B6168}" type="pres">
      <dgm:prSet presAssocID="{10CBC99E-68AA-4BB5-B64C-881E11CB4F06}" presName="desSpace" presStyleCnt="0"/>
      <dgm:spPr/>
    </dgm:pt>
    <dgm:pt modelId="{8544D4A2-5F88-4343-872A-011050357D84}" type="pres">
      <dgm:prSet presAssocID="{619AD423-0B56-4098-97C7-AD9B1B4A23C0}" presName="desBackupLeftNorm" presStyleCnt="0"/>
      <dgm:spPr/>
    </dgm:pt>
    <dgm:pt modelId="{389C5C22-73E6-485C-8130-201661EA7CB9}" type="pres">
      <dgm:prSet presAssocID="{619AD423-0B56-4098-97C7-AD9B1B4A23C0}" presName="desComposite" presStyleCnt="0"/>
      <dgm:spPr/>
    </dgm:pt>
    <dgm:pt modelId="{6D464C5E-C55F-4B4F-90A7-51A2B83851F1}" type="pres">
      <dgm:prSet presAssocID="{619AD423-0B56-4098-97C7-AD9B1B4A23C0}" presName="desCircle" presStyleLbl="node1" presStyleIdx="7" presStyleCnt="21"/>
      <dgm:spPr/>
    </dgm:pt>
    <dgm:pt modelId="{656D28CA-3F1E-48FC-93CB-8B1449E607DD}" type="pres">
      <dgm:prSet presAssocID="{619AD423-0B56-4098-97C7-AD9B1B4A23C0}" presName="chTx" presStyleLbl="revTx" presStyleIdx="17" presStyleCnt="50"/>
      <dgm:spPr/>
    </dgm:pt>
    <dgm:pt modelId="{0A7174C7-35EE-46E0-98D8-85734369F56F}" type="pres">
      <dgm:prSet presAssocID="{619AD423-0B56-4098-97C7-AD9B1B4A23C0}" presName="desTx" presStyleLbl="revTx" presStyleIdx="18" presStyleCnt="50">
        <dgm:presLayoutVars>
          <dgm:bulletEnabled val="1"/>
        </dgm:presLayoutVars>
      </dgm:prSet>
      <dgm:spPr/>
    </dgm:pt>
    <dgm:pt modelId="{E5CAFEE7-227B-4ABB-9403-149958F5D68E}" type="pres">
      <dgm:prSet presAssocID="{619AD423-0B56-4098-97C7-AD9B1B4A23C0}" presName="desBackupRightNorm" presStyleCnt="0"/>
      <dgm:spPr/>
    </dgm:pt>
    <dgm:pt modelId="{7FE7887D-753B-48E3-A243-64404CE7BB6F}" type="pres">
      <dgm:prSet presAssocID="{E43F1D91-20AC-4964-A944-A84CE90A1D6D}" presName="desSpace" presStyleCnt="0"/>
      <dgm:spPr/>
    </dgm:pt>
    <dgm:pt modelId="{FE8203B4-8E2A-42CF-98CB-BD370293AE00}" type="pres">
      <dgm:prSet presAssocID="{2E7F4850-BF80-4127-9A2C-4C06A6DC284C}" presName="desBackupLeftNorm" presStyleCnt="0"/>
      <dgm:spPr/>
    </dgm:pt>
    <dgm:pt modelId="{1606C9DB-211F-4536-975F-784AD1C831EC}" type="pres">
      <dgm:prSet presAssocID="{2E7F4850-BF80-4127-9A2C-4C06A6DC284C}" presName="desComposite" presStyleCnt="0"/>
      <dgm:spPr/>
    </dgm:pt>
    <dgm:pt modelId="{81142C13-1007-44A9-82FD-2209EE9FC31A}" type="pres">
      <dgm:prSet presAssocID="{2E7F4850-BF80-4127-9A2C-4C06A6DC284C}" presName="desCircle" presStyleLbl="node1" presStyleIdx="8" presStyleCnt="21"/>
      <dgm:spPr/>
    </dgm:pt>
    <dgm:pt modelId="{6789087C-91BA-464A-ACE6-9CD246D937AD}" type="pres">
      <dgm:prSet presAssocID="{2E7F4850-BF80-4127-9A2C-4C06A6DC284C}" presName="chTx" presStyleLbl="revTx" presStyleIdx="19" presStyleCnt="50"/>
      <dgm:spPr/>
    </dgm:pt>
    <dgm:pt modelId="{15A31C61-66A8-4026-A6F5-329EAB077A6B}" type="pres">
      <dgm:prSet presAssocID="{2E7F4850-BF80-4127-9A2C-4C06A6DC284C}" presName="desTx" presStyleLbl="revTx" presStyleIdx="20" presStyleCnt="50">
        <dgm:presLayoutVars>
          <dgm:bulletEnabled val="1"/>
        </dgm:presLayoutVars>
      </dgm:prSet>
      <dgm:spPr/>
    </dgm:pt>
    <dgm:pt modelId="{78232F63-C7EC-4544-BDEC-9BE72BBA3F33}" type="pres">
      <dgm:prSet presAssocID="{2E7F4850-BF80-4127-9A2C-4C06A6DC284C}" presName="desBackupRightNorm" presStyleCnt="0"/>
      <dgm:spPr/>
    </dgm:pt>
    <dgm:pt modelId="{6152B2F5-D708-4C3F-9EB9-076630695DC9}" type="pres">
      <dgm:prSet presAssocID="{58AC4315-AD4F-49D3-8837-C4A6EF5739D4}" presName="desSpace" presStyleCnt="0"/>
      <dgm:spPr/>
    </dgm:pt>
    <dgm:pt modelId="{1C5B73BB-FA9D-40C7-B0A7-F0F504E1CCCB}" type="pres">
      <dgm:prSet presAssocID="{666FD47A-EC37-456D-AAB1-058514C5C30D}" presName="parComposite" presStyleCnt="0"/>
      <dgm:spPr/>
    </dgm:pt>
    <dgm:pt modelId="{6CC6EF13-5EE3-4218-A1E8-84C20B105DA5}" type="pres">
      <dgm:prSet presAssocID="{666FD47A-EC37-456D-AAB1-058514C5C30D}" presName="parBigCircle" presStyleLbl="node0" presStyleIdx="3" presStyleCnt="8"/>
      <dgm:spPr/>
    </dgm:pt>
    <dgm:pt modelId="{8C64ADDD-18DA-4D74-9C8C-356936312593}" type="pres">
      <dgm:prSet presAssocID="{666FD47A-EC37-456D-AAB1-058514C5C30D}" presName="parTx" presStyleLbl="revTx" presStyleIdx="21" presStyleCnt="50"/>
      <dgm:spPr/>
    </dgm:pt>
    <dgm:pt modelId="{C12310DA-4114-4045-87DD-9DF0ABFA8C03}" type="pres">
      <dgm:prSet presAssocID="{666FD47A-EC37-456D-AAB1-058514C5C30D}" presName="bSpace" presStyleCnt="0"/>
      <dgm:spPr/>
    </dgm:pt>
    <dgm:pt modelId="{5E076BD9-3999-41CD-A4E4-4FD903AC9BDF}" type="pres">
      <dgm:prSet presAssocID="{666FD47A-EC37-456D-AAB1-058514C5C30D}" presName="parBackupNorm" presStyleCnt="0"/>
      <dgm:spPr/>
    </dgm:pt>
    <dgm:pt modelId="{87383645-2E7F-493F-9198-CBE40A461577}" type="pres">
      <dgm:prSet presAssocID="{4105EA78-9D32-44A9-9842-515B181CF226}" presName="parSpace" presStyleCnt="0"/>
      <dgm:spPr/>
    </dgm:pt>
    <dgm:pt modelId="{D34C26D3-F086-4A52-AD7D-A70B374EEEE1}" type="pres">
      <dgm:prSet presAssocID="{8F59A5CE-E0B8-4CE5-88D3-ACC795FB81F4}" presName="desBackupLeftNorm" presStyleCnt="0"/>
      <dgm:spPr/>
    </dgm:pt>
    <dgm:pt modelId="{741B3D81-3A86-4967-8941-22911751F91D}" type="pres">
      <dgm:prSet presAssocID="{8F59A5CE-E0B8-4CE5-88D3-ACC795FB81F4}" presName="desComposite" presStyleCnt="0"/>
      <dgm:spPr/>
    </dgm:pt>
    <dgm:pt modelId="{C59E23B3-6D60-465C-99C4-D08C6BFEF6B6}" type="pres">
      <dgm:prSet presAssocID="{8F59A5CE-E0B8-4CE5-88D3-ACC795FB81F4}" presName="desCircle" presStyleLbl="node1" presStyleIdx="9" presStyleCnt="21"/>
      <dgm:spPr/>
    </dgm:pt>
    <dgm:pt modelId="{BF78DE93-1FE7-469F-8AC4-3BA43551C8CE}" type="pres">
      <dgm:prSet presAssocID="{8F59A5CE-E0B8-4CE5-88D3-ACC795FB81F4}" presName="chTx" presStyleLbl="revTx" presStyleIdx="22" presStyleCnt="50"/>
      <dgm:spPr/>
    </dgm:pt>
    <dgm:pt modelId="{442D049F-3B1B-426B-996C-0E5A32D86736}" type="pres">
      <dgm:prSet presAssocID="{8F59A5CE-E0B8-4CE5-88D3-ACC795FB81F4}" presName="desTx" presStyleLbl="revTx" presStyleIdx="23" presStyleCnt="50">
        <dgm:presLayoutVars>
          <dgm:bulletEnabled val="1"/>
        </dgm:presLayoutVars>
      </dgm:prSet>
      <dgm:spPr/>
    </dgm:pt>
    <dgm:pt modelId="{AA7E66CD-3C46-42F1-9EBD-5E4B06C1F261}" type="pres">
      <dgm:prSet presAssocID="{8F59A5CE-E0B8-4CE5-88D3-ACC795FB81F4}" presName="desBackupRightNorm" presStyleCnt="0"/>
      <dgm:spPr/>
    </dgm:pt>
    <dgm:pt modelId="{49AD3E13-C1A4-4A8D-9C9A-9EE08AA16D79}" type="pres">
      <dgm:prSet presAssocID="{61FB0431-ECA4-4FAF-89CA-6F760FA52C59}" presName="desSpace" presStyleCnt="0"/>
      <dgm:spPr/>
    </dgm:pt>
    <dgm:pt modelId="{5A06111A-879D-4F3E-A584-895EBA8CE249}" type="pres">
      <dgm:prSet presAssocID="{4549BEB7-ECC8-4975-A0A1-040CA9AB6BF4}" presName="desBackupLeftNorm" presStyleCnt="0"/>
      <dgm:spPr/>
    </dgm:pt>
    <dgm:pt modelId="{CF99F078-E7C4-468A-BD38-DDF27A95B158}" type="pres">
      <dgm:prSet presAssocID="{4549BEB7-ECC8-4975-A0A1-040CA9AB6BF4}" presName="desComposite" presStyleCnt="0"/>
      <dgm:spPr/>
    </dgm:pt>
    <dgm:pt modelId="{E83DA390-7D9C-4158-B1CD-45E3856696F6}" type="pres">
      <dgm:prSet presAssocID="{4549BEB7-ECC8-4975-A0A1-040CA9AB6BF4}" presName="desCircle" presStyleLbl="node1" presStyleIdx="10" presStyleCnt="21"/>
      <dgm:spPr/>
    </dgm:pt>
    <dgm:pt modelId="{2B532869-E927-4EAA-A644-3CF4BF42159F}" type="pres">
      <dgm:prSet presAssocID="{4549BEB7-ECC8-4975-A0A1-040CA9AB6BF4}" presName="chTx" presStyleLbl="revTx" presStyleIdx="24" presStyleCnt="50"/>
      <dgm:spPr/>
    </dgm:pt>
    <dgm:pt modelId="{57259F66-5D8E-4451-87FE-638BC1855097}" type="pres">
      <dgm:prSet presAssocID="{4549BEB7-ECC8-4975-A0A1-040CA9AB6BF4}" presName="desTx" presStyleLbl="revTx" presStyleIdx="25" presStyleCnt="50">
        <dgm:presLayoutVars>
          <dgm:bulletEnabled val="1"/>
        </dgm:presLayoutVars>
      </dgm:prSet>
      <dgm:spPr/>
    </dgm:pt>
    <dgm:pt modelId="{93B356B5-8610-4F81-86AC-AA19BE779A14}" type="pres">
      <dgm:prSet presAssocID="{4549BEB7-ECC8-4975-A0A1-040CA9AB6BF4}" presName="desBackupRightNorm" presStyleCnt="0"/>
      <dgm:spPr/>
    </dgm:pt>
    <dgm:pt modelId="{B8B9FF2E-E232-4ADD-B769-FB7EEF24B2B9}" type="pres">
      <dgm:prSet presAssocID="{F12DE423-DFCB-461D-8417-A5BF401D72A1}" presName="desSpace" presStyleCnt="0"/>
      <dgm:spPr/>
    </dgm:pt>
    <dgm:pt modelId="{9B932256-2049-4484-B4AB-645089830678}" type="pres">
      <dgm:prSet presAssocID="{481230E8-E5EB-4416-A78B-D09AE692F4C2}" presName="desBackupLeftNorm" presStyleCnt="0"/>
      <dgm:spPr/>
    </dgm:pt>
    <dgm:pt modelId="{AC4B0E2E-9589-428E-9736-1052B7C96B41}" type="pres">
      <dgm:prSet presAssocID="{481230E8-E5EB-4416-A78B-D09AE692F4C2}" presName="desComposite" presStyleCnt="0"/>
      <dgm:spPr/>
    </dgm:pt>
    <dgm:pt modelId="{0DD18158-0A09-43F6-8E7E-55640A85A82E}" type="pres">
      <dgm:prSet presAssocID="{481230E8-E5EB-4416-A78B-D09AE692F4C2}" presName="desCircle" presStyleLbl="node1" presStyleIdx="11" presStyleCnt="21"/>
      <dgm:spPr/>
    </dgm:pt>
    <dgm:pt modelId="{CD1568E9-7115-46E2-AAE8-7DA7904C4978}" type="pres">
      <dgm:prSet presAssocID="{481230E8-E5EB-4416-A78B-D09AE692F4C2}" presName="chTx" presStyleLbl="revTx" presStyleIdx="26" presStyleCnt="50"/>
      <dgm:spPr/>
    </dgm:pt>
    <dgm:pt modelId="{07ECF4D6-6C9C-4AD5-8C1F-DBA7D60620D7}" type="pres">
      <dgm:prSet presAssocID="{481230E8-E5EB-4416-A78B-D09AE692F4C2}" presName="desTx" presStyleLbl="revTx" presStyleIdx="27" presStyleCnt="50">
        <dgm:presLayoutVars>
          <dgm:bulletEnabled val="1"/>
        </dgm:presLayoutVars>
      </dgm:prSet>
      <dgm:spPr/>
    </dgm:pt>
    <dgm:pt modelId="{2F2B2950-08FE-4372-B6AF-1657BE6B6FEF}" type="pres">
      <dgm:prSet presAssocID="{481230E8-E5EB-4416-A78B-D09AE692F4C2}" presName="desBackupRightNorm" presStyleCnt="0"/>
      <dgm:spPr/>
    </dgm:pt>
    <dgm:pt modelId="{260AF8D5-AF56-4D07-850D-8FC97B77E209}" type="pres">
      <dgm:prSet presAssocID="{EC466E42-DC4F-46E2-8BAA-73144434ABB7}" presName="desSpace" presStyleCnt="0"/>
      <dgm:spPr/>
    </dgm:pt>
    <dgm:pt modelId="{C0151EFF-D899-4620-8934-DF6A83B39C84}" type="pres">
      <dgm:prSet presAssocID="{4B0539E6-F3A7-4A8B-9C4E-A1EFE69F6EDA}" presName="parComposite" presStyleCnt="0"/>
      <dgm:spPr/>
    </dgm:pt>
    <dgm:pt modelId="{763EFB77-D5FF-4C34-80ED-3D857820BA42}" type="pres">
      <dgm:prSet presAssocID="{4B0539E6-F3A7-4A8B-9C4E-A1EFE69F6EDA}" presName="parBigCircle" presStyleLbl="node0" presStyleIdx="4" presStyleCnt="8"/>
      <dgm:spPr/>
    </dgm:pt>
    <dgm:pt modelId="{E423884C-D54D-4BE5-AC90-AC207534D4DE}" type="pres">
      <dgm:prSet presAssocID="{4B0539E6-F3A7-4A8B-9C4E-A1EFE69F6EDA}" presName="parTx" presStyleLbl="revTx" presStyleIdx="28" presStyleCnt="50"/>
      <dgm:spPr/>
    </dgm:pt>
    <dgm:pt modelId="{33067F11-ADFB-433D-9C29-C427D6691038}" type="pres">
      <dgm:prSet presAssocID="{4B0539E6-F3A7-4A8B-9C4E-A1EFE69F6EDA}" presName="bSpace" presStyleCnt="0"/>
      <dgm:spPr/>
    </dgm:pt>
    <dgm:pt modelId="{A0EE6048-B369-4795-9AE8-88425E5DE791}" type="pres">
      <dgm:prSet presAssocID="{4B0539E6-F3A7-4A8B-9C4E-A1EFE69F6EDA}" presName="parBackupNorm" presStyleCnt="0"/>
      <dgm:spPr/>
    </dgm:pt>
    <dgm:pt modelId="{0916679B-5B97-46ED-BCF7-E1667DB33B1D}" type="pres">
      <dgm:prSet presAssocID="{3472A3A5-B762-4516-9A2E-D2BB1AA74CDF}" presName="parSpace" presStyleCnt="0"/>
      <dgm:spPr/>
    </dgm:pt>
    <dgm:pt modelId="{76DD613E-1F00-44B2-873D-B9B1517D7C12}" type="pres">
      <dgm:prSet presAssocID="{40E24B05-71A3-48CE-AB77-BEBA221B2C57}" presName="desBackupLeftNorm" presStyleCnt="0"/>
      <dgm:spPr/>
    </dgm:pt>
    <dgm:pt modelId="{46023A97-C1FD-4808-8219-9FE298ACC12E}" type="pres">
      <dgm:prSet presAssocID="{40E24B05-71A3-48CE-AB77-BEBA221B2C57}" presName="desComposite" presStyleCnt="0"/>
      <dgm:spPr/>
    </dgm:pt>
    <dgm:pt modelId="{E4899D1D-BB69-44C0-843D-52AC47C7C915}" type="pres">
      <dgm:prSet presAssocID="{40E24B05-71A3-48CE-AB77-BEBA221B2C57}" presName="desCircle" presStyleLbl="node1" presStyleIdx="12" presStyleCnt="21"/>
      <dgm:spPr/>
    </dgm:pt>
    <dgm:pt modelId="{00E10310-F531-4485-AF2B-C1826A0870DE}" type="pres">
      <dgm:prSet presAssocID="{40E24B05-71A3-48CE-AB77-BEBA221B2C57}" presName="chTx" presStyleLbl="revTx" presStyleIdx="29" presStyleCnt="50"/>
      <dgm:spPr/>
    </dgm:pt>
    <dgm:pt modelId="{1BDE51BF-9CCB-4220-B328-EF0DBF38C042}" type="pres">
      <dgm:prSet presAssocID="{40E24B05-71A3-48CE-AB77-BEBA221B2C57}" presName="desTx" presStyleLbl="revTx" presStyleIdx="30" presStyleCnt="50">
        <dgm:presLayoutVars>
          <dgm:bulletEnabled val="1"/>
        </dgm:presLayoutVars>
      </dgm:prSet>
      <dgm:spPr/>
    </dgm:pt>
    <dgm:pt modelId="{EB9DBDAF-89B3-4947-8F29-4D6C28994830}" type="pres">
      <dgm:prSet presAssocID="{40E24B05-71A3-48CE-AB77-BEBA221B2C57}" presName="desBackupRightNorm" presStyleCnt="0"/>
      <dgm:spPr/>
    </dgm:pt>
    <dgm:pt modelId="{E9244E5A-658F-42B8-AB52-1DBDE3355466}" type="pres">
      <dgm:prSet presAssocID="{E9FC23AF-6B35-443B-93F4-F7D59FB85BA4}" presName="desSpace" presStyleCnt="0"/>
      <dgm:spPr/>
    </dgm:pt>
    <dgm:pt modelId="{5B9974D2-BAA3-4037-A366-0BBF88A06F0C}" type="pres">
      <dgm:prSet presAssocID="{B249F1BA-DA57-4DDB-A61F-74027AA81424}" presName="desBackupLeftNorm" presStyleCnt="0"/>
      <dgm:spPr/>
    </dgm:pt>
    <dgm:pt modelId="{CBCDB44F-D91B-4B93-BA71-04FADFC711CA}" type="pres">
      <dgm:prSet presAssocID="{B249F1BA-DA57-4DDB-A61F-74027AA81424}" presName="desComposite" presStyleCnt="0"/>
      <dgm:spPr/>
    </dgm:pt>
    <dgm:pt modelId="{C90D47B8-7BA9-4EB5-92D9-7399A601D3FA}" type="pres">
      <dgm:prSet presAssocID="{B249F1BA-DA57-4DDB-A61F-74027AA81424}" presName="desCircle" presStyleLbl="node1" presStyleIdx="13" presStyleCnt="21"/>
      <dgm:spPr/>
    </dgm:pt>
    <dgm:pt modelId="{CE7387A0-4424-4B53-A725-A494FB9B1AE0}" type="pres">
      <dgm:prSet presAssocID="{B249F1BA-DA57-4DDB-A61F-74027AA81424}" presName="chTx" presStyleLbl="revTx" presStyleIdx="31" presStyleCnt="50"/>
      <dgm:spPr/>
    </dgm:pt>
    <dgm:pt modelId="{AB558D7A-19B6-4BA6-9B0D-749C23867B46}" type="pres">
      <dgm:prSet presAssocID="{B249F1BA-DA57-4DDB-A61F-74027AA81424}" presName="desTx" presStyleLbl="revTx" presStyleIdx="32" presStyleCnt="50">
        <dgm:presLayoutVars>
          <dgm:bulletEnabled val="1"/>
        </dgm:presLayoutVars>
      </dgm:prSet>
      <dgm:spPr/>
    </dgm:pt>
    <dgm:pt modelId="{CF88A5D5-3C38-4D5D-B8D7-5F30E1103BE7}" type="pres">
      <dgm:prSet presAssocID="{B249F1BA-DA57-4DDB-A61F-74027AA81424}" presName="desBackupRightNorm" presStyleCnt="0"/>
      <dgm:spPr/>
    </dgm:pt>
    <dgm:pt modelId="{7D62B6BC-2AA8-4BC6-A867-63612866108B}" type="pres">
      <dgm:prSet presAssocID="{BA0CC184-5817-4401-8D19-C3B417817B65}" presName="desSpace" presStyleCnt="0"/>
      <dgm:spPr/>
    </dgm:pt>
    <dgm:pt modelId="{263ABEB8-B67C-4F99-A2B2-0B1006DB35E7}" type="pres">
      <dgm:prSet presAssocID="{9D15EC3F-4AEA-4FEC-AB63-3B2E15DA060B}" presName="desBackupLeftNorm" presStyleCnt="0"/>
      <dgm:spPr/>
    </dgm:pt>
    <dgm:pt modelId="{B26CA536-C057-42B4-A3A2-C76305580DD5}" type="pres">
      <dgm:prSet presAssocID="{9D15EC3F-4AEA-4FEC-AB63-3B2E15DA060B}" presName="desComposite" presStyleCnt="0"/>
      <dgm:spPr/>
    </dgm:pt>
    <dgm:pt modelId="{D3179036-0EE6-45A4-A98E-65F2577A2D1E}" type="pres">
      <dgm:prSet presAssocID="{9D15EC3F-4AEA-4FEC-AB63-3B2E15DA060B}" presName="desCircle" presStyleLbl="node1" presStyleIdx="14" presStyleCnt="21"/>
      <dgm:spPr/>
    </dgm:pt>
    <dgm:pt modelId="{CDA6761E-E5B9-4F16-9313-055334F9D852}" type="pres">
      <dgm:prSet presAssocID="{9D15EC3F-4AEA-4FEC-AB63-3B2E15DA060B}" presName="chTx" presStyleLbl="revTx" presStyleIdx="33" presStyleCnt="50"/>
      <dgm:spPr/>
    </dgm:pt>
    <dgm:pt modelId="{CD2CFCC4-9BC9-4FEF-A02D-F4615DCC3343}" type="pres">
      <dgm:prSet presAssocID="{9D15EC3F-4AEA-4FEC-AB63-3B2E15DA060B}" presName="desTx" presStyleLbl="revTx" presStyleIdx="34" presStyleCnt="50">
        <dgm:presLayoutVars>
          <dgm:bulletEnabled val="1"/>
        </dgm:presLayoutVars>
      </dgm:prSet>
      <dgm:spPr/>
    </dgm:pt>
    <dgm:pt modelId="{A296F8A5-E72E-4C09-8A10-76AFA3DBBB69}" type="pres">
      <dgm:prSet presAssocID="{9D15EC3F-4AEA-4FEC-AB63-3B2E15DA060B}" presName="desBackupRightNorm" presStyleCnt="0"/>
      <dgm:spPr/>
    </dgm:pt>
    <dgm:pt modelId="{3909C90E-7363-4923-BFBE-AAB483F08DBE}" type="pres">
      <dgm:prSet presAssocID="{4F064C02-878C-494F-9AD0-8F3635C5C25C}" presName="desSpace" presStyleCnt="0"/>
      <dgm:spPr/>
    </dgm:pt>
    <dgm:pt modelId="{BE248903-DB48-439B-8361-BED6087A7DED}" type="pres">
      <dgm:prSet presAssocID="{756DEA77-97B2-4692-B251-454FBA196C30}" presName="parComposite" presStyleCnt="0"/>
      <dgm:spPr/>
    </dgm:pt>
    <dgm:pt modelId="{9A8E0C16-2DB1-4B6D-B6B2-D8FCA171140E}" type="pres">
      <dgm:prSet presAssocID="{756DEA77-97B2-4692-B251-454FBA196C30}" presName="parBigCircle" presStyleLbl="node0" presStyleIdx="5" presStyleCnt="8"/>
      <dgm:spPr/>
    </dgm:pt>
    <dgm:pt modelId="{502BA6EE-A8CA-4AF7-92ED-AF943AB58A65}" type="pres">
      <dgm:prSet presAssocID="{756DEA77-97B2-4692-B251-454FBA196C30}" presName="parTx" presStyleLbl="revTx" presStyleIdx="35" presStyleCnt="50"/>
      <dgm:spPr/>
    </dgm:pt>
    <dgm:pt modelId="{07569FAB-E275-4AB5-B1E0-CBEF1AEECC61}" type="pres">
      <dgm:prSet presAssocID="{756DEA77-97B2-4692-B251-454FBA196C30}" presName="bSpace" presStyleCnt="0"/>
      <dgm:spPr/>
    </dgm:pt>
    <dgm:pt modelId="{1F626565-1373-4261-B3D8-462B196B9CCF}" type="pres">
      <dgm:prSet presAssocID="{756DEA77-97B2-4692-B251-454FBA196C30}" presName="parBackupNorm" presStyleCnt="0"/>
      <dgm:spPr/>
    </dgm:pt>
    <dgm:pt modelId="{DBCF1C15-B259-467C-889D-5E3BC9348833}" type="pres">
      <dgm:prSet presAssocID="{C1CFD8FC-97C0-4007-A80C-1559847E0350}" presName="parSpace" presStyleCnt="0"/>
      <dgm:spPr/>
    </dgm:pt>
    <dgm:pt modelId="{668D84B4-E120-4E8C-9EBE-793949589D49}" type="pres">
      <dgm:prSet presAssocID="{52F68FAF-F583-49AC-951F-8816036D4ED7}" presName="desBackupLeftNorm" presStyleCnt="0"/>
      <dgm:spPr/>
    </dgm:pt>
    <dgm:pt modelId="{34ABFBB7-4246-4EFC-86E6-E3674EEF410F}" type="pres">
      <dgm:prSet presAssocID="{52F68FAF-F583-49AC-951F-8816036D4ED7}" presName="desComposite" presStyleCnt="0"/>
      <dgm:spPr/>
    </dgm:pt>
    <dgm:pt modelId="{D76C13D5-3E3E-4018-9E5A-0A27BE2CD348}" type="pres">
      <dgm:prSet presAssocID="{52F68FAF-F583-49AC-951F-8816036D4ED7}" presName="desCircle" presStyleLbl="node1" presStyleIdx="15" presStyleCnt="21"/>
      <dgm:spPr/>
    </dgm:pt>
    <dgm:pt modelId="{7A43A82C-BDE5-42A7-888E-4A54BBFFAD6D}" type="pres">
      <dgm:prSet presAssocID="{52F68FAF-F583-49AC-951F-8816036D4ED7}" presName="chTx" presStyleLbl="revTx" presStyleIdx="36" presStyleCnt="50"/>
      <dgm:spPr/>
    </dgm:pt>
    <dgm:pt modelId="{37515585-3F8B-4D95-A91B-37148C410AAD}" type="pres">
      <dgm:prSet presAssocID="{52F68FAF-F583-49AC-951F-8816036D4ED7}" presName="desTx" presStyleLbl="revTx" presStyleIdx="37" presStyleCnt="50">
        <dgm:presLayoutVars>
          <dgm:bulletEnabled val="1"/>
        </dgm:presLayoutVars>
      </dgm:prSet>
      <dgm:spPr/>
    </dgm:pt>
    <dgm:pt modelId="{F63CE4C8-A7DB-42D9-A8A7-8C7858037FD2}" type="pres">
      <dgm:prSet presAssocID="{52F68FAF-F583-49AC-951F-8816036D4ED7}" presName="desBackupRightNorm" presStyleCnt="0"/>
      <dgm:spPr/>
    </dgm:pt>
    <dgm:pt modelId="{C3415A77-E81B-4EF9-8973-909F323AD155}" type="pres">
      <dgm:prSet presAssocID="{E70C2374-08F8-4B0C-8641-9657F48A5A8E}" presName="desSpace" presStyleCnt="0"/>
      <dgm:spPr/>
    </dgm:pt>
    <dgm:pt modelId="{0EA5846B-F9E5-41A7-B935-2CBE9F9DF202}" type="pres">
      <dgm:prSet presAssocID="{FF176927-0D57-4381-9C55-2A56DA695D1E}" presName="desBackupLeftNorm" presStyleCnt="0"/>
      <dgm:spPr/>
    </dgm:pt>
    <dgm:pt modelId="{7D47D2B4-CCCF-44EB-9950-22BE81116A6E}" type="pres">
      <dgm:prSet presAssocID="{FF176927-0D57-4381-9C55-2A56DA695D1E}" presName="desComposite" presStyleCnt="0"/>
      <dgm:spPr/>
    </dgm:pt>
    <dgm:pt modelId="{826C8695-C45B-4959-8FCB-CD825D9E4254}" type="pres">
      <dgm:prSet presAssocID="{FF176927-0D57-4381-9C55-2A56DA695D1E}" presName="desCircle" presStyleLbl="node1" presStyleIdx="16" presStyleCnt="21"/>
      <dgm:spPr/>
    </dgm:pt>
    <dgm:pt modelId="{91FA7D98-4A22-4DD5-8B85-87AB600FAFD4}" type="pres">
      <dgm:prSet presAssocID="{FF176927-0D57-4381-9C55-2A56DA695D1E}" presName="chTx" presStyleLbl="revTx" presStyleIdx="38" presStyleCnt="50"/>
      <dgm:spPr/>
    </dgm:pt>
    <dgm:pt modelId="{8AFDC896-8488-45E8-8702-61E070D15D06}" type="pres">
      <dgm:prSet presAssocID="{FF176927-0D57-4381-9C55-2A56DA695D1E}" presName="desTx" presStyleLbl="revTx" presStyleIdx="39" presStyleCnt="50">
        <dgm:presLayoutVars>
          <dgm:bulletEnabled val="1"/>
        </dgm:presLayoutVars>
      </dgm:prSet>
      <dgm:spPr/>
    </dgm:pt>
    <dgm:pt modelId="{F86FCD21-0F14-4BB7-B1E2-0E03C0A9E471}" type="pres">
      <dgm:prSet presAssocID="{FF176927-0D57-4381-9C55-2A56DA695D1E}" presName="desBackupRightNorm" presStyleCnt="0"/>
      <dgm:spPr/>
    </dgm:pt>
    <dgm:pt modelId="{191D8036-8CAF-4048-888A-E51993E52F0C}" type="pres">
      <dgm:prSet presAssocID="{B417CCDB-2863-4F29-A4F5-D6A2D600319F}" presName="desSpace" presStyleCnt="0"/>
      <dgm:spPr/>
    </dgm:pt>
    <dgm:pt modelId="{404F0375-4D11-4605-9552-9603F457850A}" type="pres">
      <dgm:prSet presAssocID="{179C9712-BE18-400F-A5F1-C953AE4275C0}" presName="desBackupLeftNorm" presStyleCnt="0"/>
      <dgm:spPr/>
    </dgm:pt>
    <dgm:pt modelId="{80416C1E-DDC5-4457-8385-99A7A036C7B5}" type="pres">
      <dgm:prSet presAssocID="{179C9712-BE18-400F-A5F1-C953AE4275C0}" presName="desComposite" presStyleCnt="0"/>
      <dgm:spPr/>
    </dgm:pt>
    <dgm:pt modelId="{AFA29FC1-6114-4D17-B332-1C506CEBD0D5}" type="pres">
      <dgm:prSet presAssocID="{179C9712-BE18-400F-A5F1-C953AE4275C0}" presName="desCircle" presStyleLbl="node1" presStyleIdx="17" presStyleCnt="21"/>
      <dgm:spPr/>
    </dgm:pt>
    <dgm:pt modelId="{7973DEE1-A18F-4CC5-9364-E4FCB4520D75}" type="pres">
      <dgm:prSet presAssocID="{179C9712-BE18-400F-A5F1-C953AE4275C0}" presName="chTx" presStyleLbl="revTx" presStyleIdx="40" presStyleCnt="50"/>
      <dgm:spPr/>
    </dgm:pt>
    <dgm:pt modelId="{8C22FF4E-6FBB-42A3-B98F-E97635B0E529}" type="pres">
      <dgm:prSet presAssocID="{179C9712-BE18-400F-A5F1-C953AE4275C0}" presName="desTx" presStyleLbl="revTx" presStyleIdx="41" presStyleCnt="50">
        <dgm:presLayoutVars>
          <dgm:bulletEnabled val="1"/>
        </dgm:presLayoutVars>
      </dgm:prSet>
      <dgm:spPr/>
    </dgm:pt>
    <dgm:pt modelId="{86D77A42-70A3-40EA-AD8B-8031BD292A51}" type="pres">
      <dgm:prSet presAssocID="{179C9712-BE18-400F-A5F1-C953AE4275C0}" presName="desBackupRightNorm" presStyleCnt="0"/>
      <dgm:spPr/>
    </dgm:pt>
    <dgm:pt modelId="{ADC39CF4-9DF1-40D9-BDC5-971049CCD47B}" type="pres">
      <dgm:prSet presAssocID="{7A165BB6-9843-43E2-BED6-064EB06A3A12}" presName="desSpace" presStyleCnt="0"/>
      <dgm:spPr/>
    </dgm:pt>
    <dgm:pt modelId="{1E4BF626-DB6D-4BB0-9C24-FC5AFE4405CC}" type="pres">
      <dgm:prSet presAssocID="{86476027-CCFC-41D8-817B-E1CDC87BC384}" presName="parComposite" presStyleCnt="0"/>
      <dgm:spPr/>
    </dgm:pt>
    <dgm:pt modelId="{05DB8E4D-1D12-408C-8404-E7EC569DACF6}" type="pres">
      <dgm:prSet presAssocID="{86476027-CCFC-41D8-817B-E1CDC87BC384}" presName="parBigCircle" presStyleLbl="node0" presStyleIdx="6" presStyleCnt="8"/>
      <dgm:spPr/>
    </dgm:pt>
    <dgm:pt modelId="{AA43DEDC-6810-43FF-8EE6-493CDECCC432}" type="pres">
      <dgm:prSet presAssocID="{86476027-CCFC-41D8-817B-E1CDC87BC384}" presName="parTx" presStyleLbl="revTx" presStyleIdx="42" presStyleCnt="50"/>
      <dgm:spPr/>
    </dgm:pt>
    <dgm:pt modelId="{AE9ACB4B-1967-4FEC-9CA2-DF2BD946848C}" type="pres">
      <dgm:prSet presAssocID="{86476027-CCFC-41D8-817B-E1CDC87BC384}" presName="bSpace" presStyleCnt="0"/>
      <dgm:spPr/>
    </dgm:pt>
    <dgm:pt modelId="{BE5C5C88-5666-4A66-9C4E-7C3F251B74B1}" type="pres">
      <dgm:prSet presAssocID="{86476027-CCFC-41D8-817B-E1CDC87BC384}" presName="parBackupNorm" presStyleCnt="0"/>
      <dgm:spPr/>
    </dgm:pt>
    <dgm:pt modelId="{EF290D02-93AD-400C-BBC2-5E296C32F1AC}" type="pres">
      <dgm:prSet presAssocID="{10D2BC0F-D420-4F0E-BD23-337DE236D4B1}" presName="parSpace" presStyleCnt="0"/>
      <dgm:spPr/>
    </dgm:pt>
    <dgm:pt modelId="{C8456708-AED5-4780-BDF8-227A99E1ACA2}" type="pres">
      <dgm:prSet presAssocID="{94185709-70B5-4AEA-A755-E4BE23A234C5}" presName="desBackupLeftNorm" presStyleCnt="0"/>
      <dgm:spPr/>
    </dgm:pt>
    <dgm:pt modelId="{CB18246F-A34D-4BC5-955E-45B713C14E31}" type="pres">
      <dgm:prSet presAssocID="{94185709-70B5-4AEA-A755-E4BE23A234C5}" presName="desComposite" presStyleCnt="0"/>
      <dgm:spPr/>
    </dgm:pt>
    <dgm:pt modelId="{07AD2D7D-DB3E-469C-8140-54CE6B55E6F7}" type="pres">
      <dgm:prSet presAssocID="{94185709-70B5-4AEA-A755-E4BE23A234C5}" presName="desCircle" presStyleLbl="node1" presStyleIdx="18" presStyleCnt="21"/>
      <dgm:spPr/>
    </dgm:pt>
    <dgm:pt modelId="{381FCFE1-E547-4A40-B040-4C416B3CD808}" type="pres">
      <dgm:prSet presAssocID="{94185709-70B5-4AEA-A755-E4BE23A234C5}" presName="chTx" presStyleLbl="revTx" presStyleIdx="43" presStyleCnt="50"/>
      <dgm:spPr/>
    </dgm:pt>
    <dgm:pt modelId="{0411AF91-9FD2-4A5B-9CAB-4F0D3B207D41}" type="pres">
      <dgm:prSet presAssocID="{94185709-70B5-4AEA-A755-E4BE23A234C5}" presName="desTx" presStyleLbl="revTx" presStyleIdx="44" presStyleCnt="50">
        <dgm:presLayoutVars>
          <dgm:bulletEnabled val="1"/>
        </dgm:presLayoutVars>
      </dgm:prSet>
      <dgm:spPr/>
    </dgm:pt>
    <dgm:pt modelId="{7ECA3270-C2E8-4067-94E2-13E3AFBB7FF8}" type="pres">
      <dgm:prSet presAssocID="{94185709-70B5-4AEA-A755-E4BE23A234C5}" presName="desBackupRightNorm" presStyleCnt="0"/>
      <dgm:spPr/>
    </dgm:pt>
    <dgm:pt modelId="{13057BB9-0973-4EAF-844B-460E9A221168}" type="pres">
      <dgm:prSet presAssocID="{AC8494B7-725D-4B52-B092-4CE19E8F5FCD}" presName="desSpace" presStyleCnt="0"/>
      <dgm:spPr/>
    </dgm:pt>
    <dgm:pt modelId="{6512AD6E-D370-49FA-B590-333B4E44041F}" type="pres">
      <dgm:prSet presAssocID="{D637782B-9F48-4C21-A7D4-394BD1061395}" presName="desBackupLeftNorm" presStyleCnt="0"/>
      <dgm:spPr/>
    </dgm:pt>
    <dgm:pt modelId="{33B30B8B-4A30-4104-91AB-2E2EDD1943DE}" type="pres">
      <dgm:prSet presAssocID="{D637782B-9F48-4C21-A7D4-394BD1061395}" presName="desComposite" presStyleCnt="0"/>
      <dgm:spPr/>
    </dgm:pt>
    <dgm:pt modelId="{8E4991FC-41F5-40ED-9DD7-B2532F014538}" type="pres">
      <dgm:prSet presAssocID="{D637782B-9F48-4C21-A7D4-394BD1061395}" presName="desCircle" presStyleLbl="node1" presStyleIdx="19" presStyleCnt="21"/>
      <dgm:spPr/>
    </dgm:pt>
    <dgm:pt modelId="{832D2958-E52D-46C8-A50D-5E224EEF5DC2}" type="pres">
      <dgm:prSet presAssocID="{D637782B-9F48-4C21-A7D4-394BD1061395}" presName="chTx" presStyleLbl="revTx" presStyleIdx="45" presStyleCnt="50"/>
      <dgm:spPr/>
    </dgm:pt>
    <dgm:pt modelId="{52F855EE-FBC6-4708-888F-82E4DE4AF676}" type="pres">
      <dgm:prSet presAssocID="{D637782B-9F48-4C21-A7D4-394BD1061395}" presName="desTx" presStyleLbl="revTx" presStyleIdx="46" presStyleCnt="50">
        <dgm:presLayoutVars>
          <dgm:bulletEnabled val="1"/>
        </dgm:presLayoutVars>
      </dgm:prSet>
      <dgm:spPr/>
    </dgm:pt>
    <dgm:pt modelId="{B60E45C1-C6A6-45EC-8CB1-7DB984C8D584}" type="pres">
      <dgm:prSet presAssocID="{D637782B-9F48-4C21-A7D4-394BD1061395}" presName="desBackupRightNorm" presStyleCnt="0"/>
      <dgm:spPr/>
    </dgm:pt>
    <dgm:pt modelId="{6E94195E-79ED-4139-B2F5-2B3FB73B6225}" type="pres">
      <dgm:prSet presAssocID="{D179570A-E848-47AF-943A-D1A93D983004}" presName="desSpace" presStyleCnt="0"/>
      <dgm:spPr/>
    </dgm:pt>
    <dgm:pt modelId="{5160FC31-6DDF-427F-9E89-9148C526682D}" type="pres">
      <dgm:prSet presAssocID="{3F23FC3A-D435-4A4B-8E96-FB5B978BE025}" presName="desBackupLeftNorm" presStyleCnt="0"/>
      <dgm:spPr/>
    </dgm:pt>
    <dgm:pt modelId="{7FFF0ECE-97A1-46DC-B07A-BCB963E269C2}" type="pres">
      <dgm:prSet presAssocID="{3F23FC3A-D435-4A4B-8E96-FB5B978BE025}" presName="desComposite" presStyleCnt="0"/>
      <dgm:spPr/>
    </dgm:pt>
    <dgm:pt modelId="{9B28E841-80A6-45C6-BADD-AEDCB0AEC17E}" type="pres">
      <dgm:prSet presAssocID="{3F23FC3A-D435-4A4B-8E96-FB5B978BE025}" presName="desCircle" presStyleLbl="node1" presStyleIdx="20" presStyleCnt="21"/>
      <dgm:spPr/>
    </dgm:pt>
    <dgm:pt modelId="{2E6C5BAD-9DFA-4838-A0DF-ECD4AD8818F5}" type="pres">
      <dgm:prSet presAssocID="{3F23FC3A-D435-4A4B-8E96-FB5B978BE025}" presName="chTx" presStyleLbl="revTx" presStyleIdx="47" presStyleCnt="50"/>
      <dgm:spPr/>
    </dgm:pt>
    <dgm:pt modelId="{062866EE-9BDA-47E0-8B7B-67B50DEA6492}" type="pres">
      <dgm:prSet presAssocID="{3F23FC3A-D435-4A4B-8E96-FB5B978BE025}" presName="desTx" presStyleLbl="revTx" presStyleIdx="48" presStyleCnt="50">
        <dgm:presLayoutVars>
          <dgm:bulletEnabled val="1"/>
        </dgm:presLayoutVars>
      </dgm:prSet>
      <dgm:spPr/>
    </dgm:pt>
    <dgm:pt modelId="{31905AD9-A3D7-4C43-A4DB-FC28992122AF}" type="pres">
      <dgm:prSet presAssocID="{3F23FC3A-D435-4A4B-8E96-FB5B978BE025}" presName="desBackupRightNorm" presStyleCnt="0"/>
      <dgm:spPr/>
    </dgm:pt>
    <dgm:pt modelId="{A5125B41-AF78-426A-9039-64E4B9C5EA55}" type="pres">
      <dgm:prSet presAssocID="{85814851-54A1-4565-BC26-0F096DB6296F}" presName="desSpace" presStyleCnt="0"/>
      <dgm:spPr/>
    </dgm:pt>
    <dgm:pt modelId="{A01EDC3C-F86C-4CEB-ADCC-92A417B77F42}" type="pres">
      <dgm:prSet presAssocID="{CD050792-5A7A-419C-9E1A-13F250D4E0B8}" presName="parComposite" presStyleCnt="0"/>
      <dgm:spPr/>
    </dgm:pt>
    <dgm:pt modelId="{E31542D6-0C46-48D9-94D7-E787C41496C8}" type="pres">
      <dgm:prSet presAssocID="{CD050792-5A7A-419C-9E1A-13F250D4E0B8}" presName="parBigCircle" presStyleLbl="node0" presStyleIdx="7" presStyleCnt="8"/>
      <dgm:spPr/>
    </dgm:pt>
    <dgm:pt modelId="{88911D74-BE14-4521-ACDF-57E74D903903}" type="pres">
      <dgm:prSet presAssocID="{CD050792-5A7A-419C-9E1A-13F250D4E0B8}" presName="parTx" presStyleLbl="revTx" presStyleIdx="49" presStyleCnt="50"/>
      <dgm:spPr/>
    </dgm:pt>
    <dgm:pt modelId="{05FD0179-110C-4760-96AE-EE22666949A5}" type="pres">
      <dgm:prSet presAssocID="{CD050792-5A7A-419C-9E1A-13F250D4E0B8}" presName="bSpace" presStyleCnt="0"/>
      <dgm:spPr/>
    </dgm:pt>
    <dgm:pt modelId="{EE121A22-E46C-42DD-A512-5ED8C81F6877}" type="pres">
      <dgm:prSet presAssocID="{CD050792-5A7A-419C-9E1A-13F250D4E0B8}" presName="parBackupNorm" presStyleCnt="0"/>
      <dgm:spPr/>
    </dgm:pt>
    <dgm:pt modelId="{F71AC6C9-2983-45B4-A971-E6730E86F060}" type="pres">
      <dgm:prSet presAssocID="{6EC4A2BE-E18E-4F2E-8D34-F8A628F28A3D}" presName="parSpace" presStyleCnt="0"/>
      <dgm:spPr/>
    </dgm:pt>
  </dgm:ptLst>
  <dgm:cxnLst>
    <dgm:cxn modelId="{FAA84504-3D3E-49B7-9E02-BFF13F5BCCE6}" srcId="{756DEA77-97B2-4692-B251-454FBA196C30}" destId="{179C9712-BE18-400F-A5F1-C953AE4275C0}" srcOrd="2" destOrd="0" parTransId="{52A1AFF9-BF17-4C53-B85F-7EA6C9FA194F}" sibTransId="{7A165BB6-9843-43E2-BED6-064EB06A3A12}"/>
    <dgm:cxn modelId="{FCC2BB04-B0BC-4C13-A50C-BAA3524DDDC0}" type="presOf" srcId="{2E7F4850-BF80-4127-9A2C-4C06A6DC284C}" destId="{6789087C-91BA-464A-ACE6-9CD246D937AD}" srcOrd="0" destOrd="0" presId="urn:microsoft.com/office/officeart/2008/layout/CircleAccentTimeline"/>
    <dgm:cxn modelId="{FACAF705-CAE9-4455-B840-A1337749A7EB}" srcId="{4B0539E6-F3A7-4A8B-9C4E-A1EFE69F6EDA}" destId="{9D15EC3F-4AEA-4FEC-AB63-3B2E15DA060B}" srcOrd="2" destOrd="0" parTransId="{D076C7E0-4924-4550-B132-3710351DB7C5}" sibTransId="{4F064C02-878C-494F-9AD0-8F3635C5C25C}"/>
    <dgm:cxn modelId="{F1421108-9404-4348-B7B4-4FCA4812559C}" srcId="{D02E0DB3-39E8-401D-8046-09179F78607E}" destId="{961DF4D9-2DB3-4DEA-B18D-70DAC4FB68C9}" srcOrd="2" destOrd="0" parTransId="{AABE1A31-FB50-44BD-A84F-70C2F9838886}" sibTransId="{783FB2E7-EFD5-4855-AEFD-D238172E7685}"/>
    <dgm:cxn modelId="{1B243E0C-463B-4185-9EE0-73FE676B5925}" srcId="{D02E0DB3-39E8-401D-8046-09179F78607E}" destId="{86476027-CCFC-41D8-817B-E1CDC87BC384}" srcOrd="6" destOrd="0" parTransId="{98E85BF1-BDB7-41A5-9D2F-9FB436E611C7}" sibTransId="{10D2BC0F-D420-4F0E-BD23-337DE236D4B1}"/>
    <dgm:cxn modelId="{AB0CF50E-133F-4163-BBEA-01B36595CB01}" srcId="{D02E0DB3-39E8-401D-8046-09179F78607E}" destId="{756DEA77-97B2-4692-B251-454FBA196C30}" srcOrd="5" destOrd="0" parTransId="{1318252D-12C6-41BF-8BE6-EC1E2F0C3E39}" sibTransId="{C1CFD8FC-97C0-4007-A80C-1559847E0350}"/>
    <dgm:cxn modelId="{C5C2ED11-8D79-466A-BA33-FA9C5B3C2E85}" type="presOf" srcId="{17928E96-C2C2-40CC-9E7A-C2D102E9DC7B}" destId="{D57924D0-4172-4980-BD05-01F6C3646BE8}" srcOrd="0" destOrd="0" presId="urn:microsoft.com/office/officeart/2008/layout/CircleAccentTimeline"/>
    <dgm:cxn modelId="{9D630F14-A499-4FD6-B367-1E007FEF2459}" srcId="{4B0539E6-F3A7-4A8B-9C4E-A1EFE69F6EDA}" destId="{B249F1BA-DA57-4DDB-A61F-74027AA81424}" srcOrd="1" destOrd="0" parTransId="{89AFD24E-96A2-4C88-A935-704032AB7B0A}" sibTransId="{BA0CC184-5817-4401-8D19-C3B417817B65}"/>
    <dgm:cxn modelId="{1EF21F17-2F70-4B5D-A31C-A05E5291FBFC}" srcId="{666FD47A-EC37-456D-AAB1-058514C5C30D}" destId="{4549BEB7-ECC8-4975-A0A1-040CA9AB6BF4}" srcOrd="1" destOrd="0" parTransId="{5715C764-EB0D-4D5D-A3B0-A0E9488C952B}" sibTransId="{F12DE423-DFCB-461D-8417-A5BF401D72A1}"/>
    <dgm:cxn modelId="{3C5DFE26-FC3A-4AD5-B070-FD04C322CD60}" type="presOf" srcId="{D02E0DB3-39E8-401D-8046-09179F78607E}" destId="{81B04024-14E4-48B2-92F3-1EA164C997A8}" srcOrd="0" destOrd="0" presId="urn:microsoft.com/office/officeart/2008/layout/CircleAccentTimeline"/>
    <dgm:cxn modelId="{3EEC392C-44BD-4623-BA8C-EC598B4CD53F}" type="presOf" srcId="{94185709-70B5-4AEA-A755-E4BE23A234C5}" destId="{381FCFE1-E547-4A40-B040-4C416B3CD808}" srcOrd="0" destOrd="0" presId="urn:microsoft.com/office/officeart/2008/layout/CircleAccentTimeline"/>
    <dgm:cxn modelId="{AD5C7E2F-9007-4AB6-9BB2-3407847800D0}" srcId="{666FD47A-EC37-456D-AAB1-058514C5C30D}" destId="{481230E8-E5EB-4416-A78B-D09AE692F4C2}" srcOrd="2" destOrd="0" parTransId="{DF22FC51-6FDE-4769-8739-64CA66D7412A}" sibTransId="{EC466E42-DC4F-46E2-8BAA-73144434ABB7}"/>
    <dgm:cxn modelId="{DC722033-5A16-45A0-8A9C-707E4850FEB6}" type="presOf" srcId="{481230E8-E5EB-4416-A78B-D09AE692F4C2}" destId="{CD1568E9-7115-46E2-AAE8-7DA7904C4978}" srcOrd="0" destOrd="0" presId="urn:microsoft.com/office/officeart/2008/layout/CircleAccentTimeline"/>
    <dgm:cxn modelId="{377CA63D-770A-4A5C-A74D-C38F6D51BE76}" type="presOf" srcId="{4549BEB7-ECC8-4975-A0A1-040CA9AB6BF4}" destId="{2B532869-E927-4EAA-A644-3CF4BF42159F}" srcOrd="0" destOrd="0" presId="urn:microsoft.com/office/officeart/2008/layout/CircleAccentTimeline"/>
    <dgm:cxn modelId="{70015D5C-8A45-47F2-AD90-02F378C2253A}" type="presOf" srcId="{42CCC630-491A-4F1A-92E7-70B52A438A25}" destId="{FAF409DA-EFF2-45AE-8E95-CACE1D3BE33D}" srcOrd="0" destOrd="0" presId="urn:microsoft.com/office/officeart/2008/layout/CircleAccentTimeline"/>
    <dgm:cxn modelId="{C756775F-D6CB-492E-B850-112335DD2334}" srcId="{1A5CA3F8-1227-4FD1-8CBF-1866E7D7059E}" destId="{59B4F1A7-756F-4B20-A3B5-4B6E0F811EEA}" srcOrd="1" destOrd="0" parTransId="{F8FDE960-6C69-4823-A283-6D75B939E823}" sibTransId="{A2C0892B-3473-493E-8D1F-A40AF5FFDAE8}"/>
    <dgm:cxn modelId="{7998AD43-4537-4F8A-8C9D-F50C6E8EE5ED}" type="presOf" srcId="{741BD530-C723-48E8-A951-4E9DF2F9C610}" destId="{57C607C3-2C02-4961-9736-8044863D9743}" srcOrd="0" destOrd="0" presId="urn:microsoft.com/office/officeart/2008/layout/CircleAccentTimeline"/>
    <dgm:cxn modelId="{3B438469-851D-433C-85F9-E24E7C3C787F}" type="presOf" srcId="{CD050792-5A7A-419C-9E1A-13F250D4E0B8}" destId="{88911D74-BE14-4521-ACDF-57E74D903903}" srcOrd="0" destOrd="0" presId="urn:microsoft.com/office/officeart/2008/layout/CircleAccentTimeline"/>
    <dgm:cxn modelId="{A9F6A169-0C6E-447E-9599-D80D0E52A08F}" srcId="{D02E0DB3-39E8-401D-8046-09179F78607E}" destId="{666FD47A-EC37-456D-AAB1-058514C5C30D}" srcOrd="3" destOrd="0" parTransId="{A714CEFA-BDBE-4698-B596-57E21B7B46E6}" sibTransId="{4105EA78-9D32-44A9-9842-515B181CF226}"/>
    <dgm:cxn modelId="{0BB8574D-DD24-4F10-A91B-E08F0AE710C9}" type="presOf" srcId="{0751F8C2-CD0B-4E7C-A86B-412B7D845D9B}" destId="{C7FCEE9E-4F3C-4046-BC9E-B0773807D270}" srcOrd="0" destOrd="0" presId="urn:microsoft.com/office/officeart/2008/layout/CircleAccentTimeline"/>
    <dgm:cxn modelId="{8A730E74-41BE-4C19-84CF-1AB833CB52C4}" srcId="{86476027-CCFC-41D8-817B-E1CDC87BC384}" destId="{94185709-70B5-4AEA-A755-E4BE23A234C5}" srcOrd="0" destOrd="0" parTransId="{B5CACF9B-F173-43B1-AF04-BAF252E91C45}" sibTransId="{AC8494B7-725D-4B52-B092-4CE19E8F5FCD}"/>
    <dgm:cxn modelId="{75F41974-2FD5-40E1-832B-525335F5919F}" srcId="{86476027-CCFC-41D8-817B-E1CDC87BC384}" destId="{3F23FC3A-D435-4A4B-8E96-FB5B978BE025}" srcOrd="2" destOrd="0" parTransId="{AA558557-3495-4C6D-B488-4BFE1DC4CADE}" sibTransId="{85814851-54A1-4565-BC26-0F096DB6296F}"/>
    <dgm:cxn modelId="{F150C157-9AF4-434A-AF39-EA0E412CBF7D}" type="presOf" srcId="{666FD47A-EC37-456D-AAB1-058514C5C30D}" destId="{8C64ADDD-18DA-4D74-9C8C-356936312593}" srcOrd="0" destOrd="0" presId="urn:microsoft.com/office/officeart/2008/layout/CircleAccentTimeline"/>
    <dgm:cxn modelId="{66064A78-CD2D-4A7D-B387-D6ABF2414FD0}" srcId="{756DEA77-97B2-4692-B251-454FBA196C30}" destId="{FF176927-0D57-4381-9C55-2A56DA695D1E}" srcOrd="1" destOrd="0" parTransId="{5C05407C-BBBC-4A9C-B861-0C6DC6438784}" sibTransId="{B417CCDB-2863-4F29-A4F5-D6A2D600319F}"/>
    <dgm:cxn modelId="{36D0A578-F4B0-44B5-A49D-E6963ADAB68E}" srcId="{1A5CA3F8-1227-4FD1-8CBF-1866E7D7059E}" destId="{741BD530-C723-48E8-A951-4E9DF2F9C610}" srcOrd="2" destOrd="0" parTransId="{7301AF14-FD25-4924-B2F5-92F208E4F801}" sibTransId="{12EA9207-F927-41AE-89AE-FA50209A8B00}"/>
    <dgm:cxn modelId="{F46D5B59-C763-4659-BFEA-085A2180B060}" srcId="{961DF4D9-2DB3-4DEA-B18D-70DAC4FB68C9}" destId="{2364DA0C-97D3-450E-BD74-BEB3F72802C8}" srcOrd="0" destOrd="0" parTransId="{CF7F7164-39D0-4FB2-A5DC-9BE036B19D78}" sibTransId="{10CBC99E-68AA-4BB5-B64C-881E11CB4F06}"/>
    <dgm:cxn modelId="{C32DFC59-CFB7-48D5-9D61-090F59282049}" srcId="{D02E0DB3-39E8-401D-8046-09179F78607E}" destId="{1A5CA3F8-1227-4FD1-8CBF-1866E7D7059E}" srcOrd="0" destOrd="0" parTransId="{D6D9CE1F-F334-4D9C-AA06-3991D4B33076}" sibTransId="{6C5074B9-C027-46D4-AF7B-62E40A974F39}"/>
    <dgm:cxn modelId="{7FA9745A-A005-4095-A7E8-5C7388DEED80}" srcId="{1A5CA3F8-1227-4FD1-8CBF-1866E7D7059E}" destId="{D7D849FB-4E83-4B68-A86F-F8B75D132B58}" srcOrd="0" destOrd="0" parTransId="{8AF6FEF9-2521-4F5C-8D2D-0AFD3195BFBD}" sibTransId="{5B65080A-D26A-40BB-9BC2-6C6518EECE97}"/>
    <dgm:cxn modelId="{9C59097C-8A6E-4147-B971-48ACB54793D5}" srcId="{4B0539E6-F3A7-4A8B-9C4E-A1EFE69F6EDA}" destId="{40E24B05-71A3-48CE-AB77-BEBA221B2C57}" srcOrd="0" destOrd="0" parTransId="{0C91D964-5E99-4796-B544-71B4FB53AF99}" sibTransId="{E9FC23AF-6B35-443B-93F4-F7D59FB85BA4}"/>
    <dgm:cxn modelId="{0A2CF07C-4768-4160-AE51-AEF7CDA67B70}" srcId="{D02E0DB3-39E8-401D-8046-09179F78607E}" destId="{4B0539E6-F3A7-4A8B-9C4E-A1EFE69F6EDA}" srcOrd="4" destOrd="0" parTransId="{E1CD9B34-FB17-4346-A78B-C1994E6EE470}" sibTransId="{3472A3A5-B762-4516-9A2E-D2BB1AA74CDF}"/>
    <dgm:cxn modelId="{EBE3E57D-04B5-4F3C-B1BC-BC87EB8C33F7}" type="presOf" srcId="{86476027-CCFC-41D8-817B-E1CDC87BC384}" destId="{AA43DEDC-6810-43FF-8EE6-493CDECCC432}" srcOrd="0" destOrd="0" presId="urn:microsoft.com/office/officeart/2008/layout/CircleAccentTimeline"/>
    <dgm:cxn modelId="{5467B781-CDF2-41FD-9526-3E642C2AE6E9}" type="presOf" srcId="{59B4F1A7-756F-4B20-A3B5-4B6E0F811EEA}" destId="{1FF81D8D-F005-43BE-A476-EDDC08B9BA87}" srcOrd="0" destOrd="0" presId="urn:microsoft.com/office/officeart/2008/layout/CircleAccentTimeline"/>
    <dgm:cxn modelId="{AFF30C82-8142-4072-B8E1-B181A80484FD}" type="presOf" srcId="{D7D849FB-4E83-4B68-A86F-F8B75D132B58}" destId="{4D00B960-EEA4-48C6-8920-7EDE0B87CA89}" srcOrd="0" destOrd="0" presId="urn:microsoft.com/office/officeart/2008/layout/CircleAccentTimeline"/>
    <dgm:cxn modelId="{1AF82684-DC8F-4231-99BB-E3B409F8F64B}" type="presOf" srcId="{40E24B05-71A3-48CE-AB77-BEBA221B2C57}" destId="{00E10310-F531-4485-AF2B-C1826A0870DE}" srcOrd="0" destOrd="0" presId="urn:microsoft.com/office/officeart/2008/layout/CircleAccentTimeline"/>
    <dgm:cxn modelId="{9C1E128D-0F78-4726-A89E-E7BCA04816B4}" type="presOf" srcId="{52F68FAF-F583-49AC-951F-8816036D4ED7}" destId="{7A43A82C-BDE5-42A7-888E-4A54BBFFAD6D}" srcOrd="0" destOrd="0" presId="urn:microsoft.com/office/officeart/2008/layout/CircleAccentTimeline"/>
    <dgm:cxn modelId="{B055BB8E-10BC-4A2B-B3CC-94A04E886C56}" type="presOf" srcId="{D637782B-9F48-4C21-A7D4-394BD1061395}" destId="{832D2958-E52D-46C8-A50D-5E224EEF5DC2}" srcOrd="0" destOrd="0" presId="urn:microsoft.com/office/officeart/2008/layout/CircleAccentTimeline"/>
    <dgm:cxn modelId="{E6719F95-241B-4216-B2E7-DCEC0C08C69A}" srcId="{17928E96-C2C2-40CC-9E7A-C2D102E9DC7B}" destId="{42CCC630-491A-4F1A-92E7-70B52A438A25}" srcOrd="0" destOrd="0" parTransId="{C2724F1C-A1C0-4825-B6F6-C7EA5BB0F125}" sibTransId="{E4D3E402-C51F-4D65-96CE-F462B858BD36}"/>
    <dgm:cxn modelId="{D35D56A2-2B6D-45D6-A952-8ACA049C5A0C}" type="presOf" srcId="{7B1901DE-CCA3-4A58-9F9D-24EC9698186C}" destId="{5FA1ADE6-0BDF-4A34-8C8B-35F1C93FB2D3}" srcOrd="0" destOrd="0" presId="urn:microsoft.com/office/officeart/2008/layout/CircleAccentTimeline"/>
    <dgm:cxn modelId="{405E97B0-63F1-43E2-AE04-0190BBDC8436}" srcId="{17928E96-C2C2-40CC-9E7A-C2D102E9DC7B}" destId="{0751F8C2-CD0B-4E7C-A86B-412B7D845D9B}" srcOrd="1" destOrd="0" parTransId="{7C2DB06E-E7D6-42A0-A7E7-80F08B5CCAFC}" sibTransId="{5075373B-4C8F-4678-A7FA-B24580AA3920}"/>
    <dgm:cxn modelId="{F8DCBBB2-07B0-4261-998D-70391337A109}" type="presOf" srcId="{4B0539E6-F3A7-4A8B-9C4E-A1EFE69F6EDA}" destId="{E423884C-D54D-4BE5-AC90-AC207534D4DE}" srcOrd="0" destOrd="0" presId="urn:microsoft.com/office/officeart/2008/layout/CircleAccentTimeline"/>
    <dgm:cxn modelId="{081373B5-6CB2-4CB2-B76B-7894AFD3779E}" type="presOf" srcId="{756DEA77-97B2-4692-B251-454FBA196C30}" destId="{502BA6EE-A8CA-4AF7-92ED-AF943AB58A65}" srcOrd="0" destOrd="0" presId="urn:microsoft.com/office/officeart/2008/layout/CircleAccentTimeline"/>
    <dgm:cxn modelId="{CFD9C9B8-F01B-4613-B5AF-2CACDF145602}" type="presOf" srcId="{FF176927-0D57-4381-9C55-2A56DA695D1E}" destId="{91FA7D98-4A22-4DD5-8B85-87AB600FAFD4}" srcOrd="0" destOrd="0" presId="urn:microsoft.com/office/officeart/2008/layout/CircleAccentTimeline"/>
    <dgm:cxn modelId="{48C7BAB9-98A8-47C5-B229-3139044EA2CE}" type="presOf" srcId="{9D15EC3F-4AEA-4FEC-AB63-3B2E15DA060B}" destId="{CDA6761E-E5B9-4F16-9313-055334F9D852}" srcOrd="0" destOrd="0" presId="urn:microsoft.com/office/officeart/2008/layout/CircleAccentTimeline"/>
    <dgm:cxn modelId="{5C4104BA-4135-4C32-8C3A-462BF33B6294}" srcId="{961DF4D9-2DB3-4DEA-B18D-70DAC4FB68C9}" destId="{2E7F4850-BF80-4127-9A2C-4C06A6DC284C}" srcOrd="2" destOrd="0" parTransId="{87451C4E-2608-4E47-9681-5B373EF79133}" sibTransId="{58AC4315-AD4F-49D3-8837-C4A6EF5739D4}"/>
    <dgm:cxn modelId="{B0E1D7BF-ECA2-4BE1-8A30-57E4A09D3303}" srcId="{961DF4D9-2DB3-4DEA-B18D-70DAC4FB68C9}" destId="{619AD423-0B56-4098-97C7-AD9B1B4A23C0}" srcOrd="1" destOrd="0" parTransId="{DDA57669-E5B2-4CAA-A733-0C153B785188}" sibTransId="{E43F1D91-20AC-4964-A944-A84CE90A1D6D}"/>
    <dgm:cxn modelId="{DEB7B9C3-C0E4-495D-816D-EC4E0EDDD607}" type="presOf" srcId="{619AD423-0B56-4098-97C7-AD9B1B4A23C0}" destId="{656D28CA-3F1E-48FC-93CB-8B1449E607DD}" srcOrd="0" destOrd="0" presId="urn:microsoft.com/office/officeart/2008/layout/CircleAccentTimeline"/>
    <dgm:cxn modelId="{66E0E3C5-0CEB-451D-9145-EC7F5F6D1740}" type="presOf" srcId="{3F23FC3A-D435-4A4B-8E96-FB5B978BE025}" destId="{2E6C5BAD-9DFA-4838-A0DF-ECD4AD8818F5}" srcOrd="0" destOrd="0" presId="urn:microsoft.com/office/officeart/2008/layout/CircleAccentTimeline"/>
    <dgm:cxn modelId="{50FBC9D3-57ED-46EB-8847-4D6A9D6D4D02}" srcId="{D02E0DB3-39E8-401D-8046-09179F78607E}" destId="{17928E96-C2C2-40CC-9E7A-C2D102E9DC7B}" srcOrd="1" destOrd="0" parTransId="{7AFAAFF4-90FF-442F-9186-594B97CB2431}" sibTransId="{7CEAE4FB-57AA-4421-B661-F47B2F0C0B19}"/>
    <dgm:cxn modelId="{F7E22FDA-2BB0-4623-B678-9A4D5F666425}" srcId="{756DEA77-97B2-4692-B251-454FBA196C30}" destId="{52F68FAF-F583-49AC-951F-8816036D4ED7}" srcOrd="0" destOrd="0" parTransId="{60F71D21-7A5D-443A-A0C9-64DA7AFA5FBE}" sibTransId="{E70C2374-08F8-4B0C-8641-9657F48A5A8E}"/>
    <dgm:cxn modelId="{DC3FAFDC-F14D-4C4E-94BE-BF69A94C9C56}" srcId="{D02E0DB3-39E8-401D-8046-09179F78607E}" destId="{CD050792-5A7A-419C-9E1A-13F250D4E0B8}" srcOrd="7" destOrd="0" parTransId="{C7D3A6AE-DE16-49CE-A861-F05A482063DC}" sibTransId="{6EC4A2BE-E18E-4F2E-8D34-F8A628F28A3D}"/>
    <dgm:cxn modelId="{EA5AF9DC-D448-4A2C-92E6-EEDBA8628ABC}" srcId="{666FD47A-EC37-456D-AAB1-058514C5C30D}" destId="{8F59A5CE-E0B8-4CE5-88D3-ACC795FB81F4}" srcOrd="0" destOrd="0" parTransId="{5372B44C-E2F2-4219-9B18-C186B7AC5628}" sibTransId="{61FB0431-ECA4-4FAF-89CA-6F760FA52C59}"/>
    <dgm:cxn modelId="{E81B3EE1-7EFD-4986-B702-EB882B7D7F30}" type="presOf" srcId="{2364DA0C-97D3-450E-BD74-BEB3F72802C8}" destId="{FC26DADE-2C23-4B8A-ABDD-01F534B6BD56}" srcOrd="0" destOrd="0" presId="urn:microsoft.com/office/officeart/2008/layout/CircleAccentTimeline"/>
    <dgm:cxn modelId="{AE16E5E6-D9C4-497F-9BAD-57E18B29177C}" srcId="{86476027-CCFC-41D8-817B-E1CDC87BC384}" destId="{D637782B-9F48-4C21-A7D4-394BD1061395}" srcOrd="1" destOrd="0" parTransId="{B3B51450-2E14-4903-B49E-2873AEA0B09B}" sibTransId="{D179570A-E848-47AF-943A-D1A93D983004}"/>
    <dgm:cxn modelId="{EE93F6EA-2595-45E3-A784-5C1524705FF7}" type="presOf" srcId="{179C9712-BE18-400F-A5F1-C953AE4275C0}" destId="{7973DEE1-A18F-4CC5-9364-E4FCB4520D75}" srcOrd="0" destOrd="0" presId="urn:microsoft.com/office/officeart/2008/layout/CircleAccentTimeline"/>
    <dgm:cxn modelId="{1C000FEB-BD3C-4C65-B9AD-9D19F08C446A}" type="presOf" srcId="{961DF4D9-2DB3-4DEA-B18D-70DAC4FB68C9}" destId="{B1598F37-B11D-4094-BA83-CE42027A8898}" srcOrd="0" destOrd="0" presId="urn:microsoft.com/office/officeart/2008/layout/CircleAccentTimeline"/>
    <dgm:cxn modelId="{58CDC7EF-7782-4C20-9AD7-B0FD497A51D0}" type="presOf" srcId="{8F59A5CE-E0B8-4CE5-88D3-ACC795FB81F4}" destId="{BF78DE93-1FE7-469F-8AC4-3BA43551C8CE}" srcOrd="0" destOrd="0" presId="urn:microsoft.com/office/officeart/2008/layout/CircleAccentTimeline"/>
    <dgm:cxn modelId="{EF96C9EF-2693-479D-9600-7D781B282191}" type="presOf" srcId="{B249F1BA-DA57-4DDB-A61F-74027AA81424}" destId="{CE7387A0-4424-4B53-A725-A494FB9B1AE0}" srcOrd="0" destOrd="0" presId="urn:microsoft.com/office/officeart/2008/layout/CircleAccentTimeline"/>
    <dgm:cxn modelId="{7D57DDEF-8386-40C6-A623-92C9740110DE}" type="presOf" srcId="{1A5CA3F8-1227-4FD1-8CBF-1866E7D7059E}" destId="{97D4422F-0D3A-40AE-945B-FF10997303B4}" srcOrd="0" destOrd="0" presId="urn:microsoft.com/office/officeart/2008/layout/CircleAccentTimeline"/>
    <dgm:cxn modelId="{802A5BF2-3DEB-434A-84A6-EC808CF737A6}" srcId="{17928E96-C2C2-40CC-9E7A-C2D102E9DC7B}" destId="{7B1901DE-CCA3-4A58-9F9D-24EC9698186C}" srcOrd="2" destOrd="0" parTransId="{99CFE72A-594C-4336-8593-0337C383A682}" sibTransId="{9DA35C75-E726-4A93-9141-7A0A8662F1F3}"/>
    <dgm:cxn modelId="{5318410C-53AE-4AF3-93F6-5615261BB0B2}" type="presParOf" srcId="{81B04024-14E4-48B2-92F3-1EA164C997A8}" destId="{ED24FD20-F516-4079-8A02-6713CCD92CC7}" srcOrd="0" destOrd="0" presId="urn:microsoft.com/office/officeart/2008/layout/CircleAccentTimeline"/>
    <dgm:cxn modelId="{758B57E1-148D-4094-A147-4F0FDA90C62F}" type="presParOf" srcId="{ED24FD20-F516-4079-8A02-6713CCD92CC7}" destId="{6C6EFDF0-22DE-430E-B4BE-F3AE04556DCB}" srcOrd="0" destOrd="0" presId="urn:microsoft.com/office/officeart/2008/layout/CircleAccentTimeline"/>
    <dgm:cxn modelId="{ECA54813-8EF7-46DA-9CF8-E9417CC2D91B}" type="presParOf" srcId="{ED24FD20-F516-4079-8A02-6713CCD92CC7}" destId="{97D4422F-0D3A-40AE-945B-FF10997303B4}" srcOrd="1" destOrd="0" presId="urn:microsoft.com/office/officeart/2008/layout/CircleAccentTimeline"/>
    <dgm:cxn modelId="{665414EE-CA22-4086-8F0B-4E1734C262B3}" type="presParOf" srcId="{ED24FD20-F516-4079-8A02-6713CCD92CC7}" destId="{B306459B-6556-40C6-9B10-1170FC37D558}" srcOrd="2" destOrd="0" presId="urn:microsoft.com/office/officeart/2008/layout/CircleAccentTimeline"/>
    <dgm:cxn modelId="{9BFE783D-0E3F-483D-A83C-85CDDA0C3698}" type="presParOf" srcId="{81B04024-14E4-48B2-92F3-1EA164C997A8}" destId="{E39CAC73-946B-40E7-9493-D7791937E750}" srcOrd="1" destOrd="0" presId="urn:microsoft.com/office/officeart/2008/layout/CircleAccentTimeline"/>
    <dgm:cxn modelId="{6E8B97B0-3F58-4D30-B204-BD46B8AABA50}" type="presParOf" srcId="{81B04024-14E4-48B2-92F3-1EA164C997A8}" destId="{8AC7CEFF-B503-4210-A5AA-F5B4C7CCD9F4}" srcOrd="2" destOrd="0" presId="urn:microsoft.com/office/officeart/2008/layout/CircleAccentTimeline"/>
    <dgm:cxn modelId="{1C9C5FE7-DF83-47F0-BA95-55FF776A2B21}" type="presParOf" srcId="{81B04024-14E4-48B2-92F3-1EA164C997A8}" destId="{8E3B0161-CCC0-467E-B7A4-942121F7CD2C}" srcOrd="3" destOrd="0" presId="urn:microsoft.com/office/officeart/2008/layout/CircleAccentTimeline"/>
    <dgm:cxn modelId="{89B00424-025C-486E-BD53-17E7B1878ECF}" type="presParOf" srcId="{81B04024-14E4-48B2-92F3-1EA164C997A8}" destId="{74C353F9-2E3B-4B5A-978A-A09EDEE67CB7}" srcOrd="4" destOrd="0" presId="urn:microsoft.com/office/officeart/2008/layout/CircleAccentTimeline"/>
    <dgm:cxn modelId="{22DBFCF4-9D87-44D8-84B2-E69F2AF18F91}" type="presParOf" srcId="{74C353F9-2E3B-4B5A-978A-A09EDEE67CB7}" destId="{46C08080-F85D-4008-977B-005149D81E98}" srcOrd="0" destOrd="0" presId="urn:microsoft.com/office/officeart/2008/layout/CircleAccentTimeline"/>
    <dgm:cxn modelId="{41CF51F1-67A5-43F3-84F4-5213F4A3E7F9}" type="presParOf" srcId="{74C353F9-2E3B-4B5A-978A-A09EDEE67CB7}" destId="{4D00B960-EEA4-48C6-8920-7EDE0B87CA89}" srcOrd="1" destOrd="0" presId="urn:microsoft.com/office/officeart/2008/layout/CircleAccentTimeline"/>
    <dgm:cxn modelId="{C1CE0985-DE32-4508-A549-C85E0A6CF187}" type="presParOf" srcId="{74C353F9-2E3B-4B5A-978A-A09EDEE67CB7}" destId="{F4C92A2D-C768-4609-9FF9-8D971314718E}" srcOrd="2" destOrd="0" presId="urn:microsoft.com/office/officeart/2008/layout/CircleAccentTimeline"/>
    <dgm:cxn modelId="{600265B1-3AC4-448B-8853-14BC001DBC33}" type="presParOf" srcId="{81B04024-14E4-48B2-92F3-1EA164C997A8}" destId="{E4BB0C35-0821-431E-8284-5725E2FED740}" srcOrd="5" destOrd="0" presId="urn:microsoft.com/office/officeart/2008/layout/CircleAccentTimeline"/>
    <dgm:cxn modelId="{06D55FD1-82F5-4897-8E5D-103D0A7F37D2}" type="presParOf" srcId="{81B04024-14E4-48B2-92F3-1EA164C997A8}" destId="{434BFC30-C37D-40E3-916F-D6EEAB460F7C}" srcOrd="6" destOrd="0" presId="urn:microsoft.com/office/officeart/2008/layout/CircleAccentTimeline"/>
    <dgm:cxn modelId="{718EDB9E-C342-443B-BF50-20EEBA2D9E49}" type="presParOf" srcId="{81B04024-14E4-48B2-92F3-1EA164C997A8}" destId="{5215185F-4118-4B41-B18F-BB6345537F88}" srcOrd="7" destOrd="0" presId="urn:microsoft.com/office/officeart/2008/layout/CircleAccentTimeline"/>
    <dgm:cxn modelId="{201D7FE6-D8D9-437F-8DF6-20F2D6144C28}" type="presParOf" srcId="{81B04024-14E4-48B2-92F3-1EA164C997A8}" destId="{2610AD9F-4F56-4912-9A38-A687F95ACC56}" srcOrd="8" destOrd="0" presId="urn:microsoft.com/office/officeart/2008/layout/CircleAccentTimeline"/>
    <dgm:cxn modelId="{FC313292-B75A-4146-B4A1-3E3A80CE29E0}" type="presParOf" srcId="{2610AD9F-4F56-4912-9A38-A687F95ACC56}" destId="{E4EC0436-41B2-4AA6-B9F8-771C13C9F9E4}" srcOrd="0" destOrd="0" presId="urn:microsoft.com/office/officeart/2008/layout/CircleAccentTimeline"/>
    <dgm:cxn modelId="{08C0A750-D15F-4BE2-B19D-786A7B8B7296}" type="presParOf" srcId="{2610AD9F-4F56-4912-9A38-A687F95ACC56}" destId="{1FF81D8D-F005-43BE-A476-EDDC08B9BA87}" srcOrd="1" destOrd="0" presId="urn:microsoft.com/office/officeart/2008/layout/CircleAccentTimeline"/>
    <dgm:cxn modelId="{177084C2-C061-4B4F-93FE-C8B309760869}" type="presParOf" srcId="{2610AD9F-4F56-4912-9A38-A687F95ACC56}" destId="{4BEFC41B-D02F-4E4A-9AB0-F8087CA7849E}" srcOrd="2" destOrd="0" presId="urn:microsoft.com/office/officeart/2008/layout/CircleAccentTimeline"/>
    <dgm:cxn modelId="{DB35AF9F-3EED-4AE3-9063-6744FD52D672}" type="presParOf" srcId="{81B04024-14E4-48B2-92F3-1EA164C997A8}" destId="{EC766F2B-9848-4AE2-91BD-FCAFADD2D481}" srcOrd="9" destOrd="0" presId="urn:microsoft.com/office/officeart/2008/layout/CircleAccentTimeline"/>
    <dgm:cxn modelId="{6533CA29-D2C9-4477-8F95-BC6FEAE1DE62}" type="presParOf" srcId="{81B04024-14E4-48B2-92F3-1EA164C997A8}" destId="{C5D8275D-97F3-4509-8F80-8DB8DDFD4D5B}" srcOrd="10" destOrd="0" presId="urn:microsoft.com/office/officeart/2008/layout/CircleAccentTimeline"/>
    <dgm:cxn modelId="{23AC9F1F-66CE-48ED-966F-D990A4993055}" type="presParOf" srcId="{81B04024-14E4-48B2-92F3-1EA164C997A8}" destId="{CB07E7D5-F931-4F20-BAA7-6FEEDEAA168C}" srcOrd="11" destOrd="0" presId="urn:microsoft.com/office/officeart/2008/layout/CircleAccentTimeline"/>
    <dgm:cxn modelId="{DB0E8851-129B-4B92-94F9-B3CDD5E054F2}" type="presParOf" srcId="{81B04024-14E4-48B2-92F3-1EA164C997A8}" destId="{C91994E9-C83E-4B63-9585-B5451290D1C4}" srcOrd="12" destOrd="0" presId="urn:microsoft.com/office/officeart/2008/layout/CircleAccentTimeline"/>
    <dgm:cxn modelId="{0B5A91A9-28A8-4BC8-88DC-53923F2AA58A}" type="presParOf" srcId="{C91994E9-C83E-4B63-9585-B5451290D1C4}" destId="{56C7C655-7830-481F-B39F-AA80AF30FDD4}" srcOrd="0" destOrd="0" presId="urn:microsoft.com/office/officeart/2008/layout/CircleAccentTimeline"/>
    <dgm:cxn modelId="{A5355411-066F-4F0D-876A-9CDF7556C10F}" type="presParOf" srcId="{C91994E9-C83E-4B63-9585-B5451290D1C4}" destId="{57C607C3-2C02-4961-9736-8044863D9743}" srcOrd="1" destOrd="0" presId="urn:microsoft.com/office/officeart/2008/layout/CircleAccentTimeline"/>
    <dgm:cxn modelId="{126D7F0E-C463-49DA-B125-74309DA4DFF7}" type="presParOf" srcId="{C91994E9-C83E-4B63-9585-B5451290D1C4}" destId="{FF1FD678-7632-4541-A51C-F363DB087EBC}" srcOrd="2" destOrd="0" presId="urn:microsoft.com/office/officeart/2008/layout/CircleAccentTimeline"/>
    <dgm:cxn modelId="{003AED01-36E6-4A2B-AFD1-12D629A3F594}" type="presParOf" srcId="{81B04024-14E4-48B2-92F3-1EA164C997A8}" destId="{5BAE181C-74C9-4CA0-8691-0D329F6F56B1}" srcOrd="13" destOrd="0" presId="urn:microsoft.com/office/officeart/2008/layout/CircleAccentTimeline"/>
    <dgm:cxn modelId="{049CD49A-33B3-4F48-A435-576B780D9D7E}" type="presParOf" srcId="{81B04024-14E4-48B2-92F3-1EA164C997A8}" destId="{2E121171-3E96-4F2E-8DC9-58817007E38F}" srcOrd="14" destOrd="0" presId="urn:microsoft.com/office/officeart/2008/layout/CircleAccentTimeline"/>
    <dgm:cxn modelId="{6983FC86-B689-4616-B9C1-04284F958891}" type="presParOf" srcId="{81B04024-14E4-48B2-92F3-1EA164C997A8}" destId="{A4AA9C8A-F299-40ED-BF25-B40D2594C490}" srcOrd="15" destOrd="0" presId="urn:microsoft.com/office/officeart/2008/layout/CircleAccentTimeline"/>
    <dgm:cxn modelId="{4FC9700F-DE40-44B6-AF2B-E8CCDF2D4C95}" type="presParOf" srcId="{A4AA9C8A-F299-40ED-BF25-B40D2594C490}" destId="{D52256AD-C8CE-444B-91E5-2ECA481DBA57}" srcOrd="0" destOrd="0" presId="urn:microsoft.com/office/officeart/2008/layout/CircleAccentTimeline"/>
    <dgm:cxn modelId="{2B38FD4A-877C-4E6B-B01C-58626DA1AC63}" type="presParOf" srcId="{A4AA9C8A-F299-40ED-BF25-B40D2594C490}" destId="{D57924D0-4172-4980-BD05-01F6C3646BE8}" srcOrd="1" destOrd="0" presId="urn:microsoft.com/office/officeart/2008/layout/CircleAccentTimeline"/>
    <dgm:cxn modelId="{398DD69B-A4B7-46CE-96D1-D2DB44603F77}" type="presParOf" srcId="{A4AA9C8A-F299-40ED-BF25-B40D2594C490}" destId="{C0049FC6-BC51-47E8-8CA6-A80800F898F6}" srcOrd="2" destOrd="0" presId="urn:microsoft.com/office/officeart/2008/layout/CircleAccentTimeline"/>
    <dgm:cxn modelId="{6AEC08D0-7F4F-4928-82BC-137978CB6802}" type="presParOf" srcId="{81B04024-14E4-48B2-92F3-1EA164C997A8}" destId="{38530A5B-4D72-4AD1-8CAF-4F1DBE30FAB4}" srcOrd="16" destOrd="0" presId="urn:microsoft.com/office/officeart/2008/layout/CircleAccentTimeline"/>
    <dgm:cxn modelId="{66189467-14E2-4055-B492-EFAB7EDC1224}" type="presParOf" srcId="{81B04024-14E4-48B2-92F3-1EA164C997A8}" destId="{6E501F1B-30B3-4A37-85C5-66622F1CE9F2}" srcOrd="17" destOrd="0" presId="urn:microsoft.com/office/officeart/2008/layout/CircleAccentTimeline"/>
    <dgm:cxn modelId="{B8FC3B4D-F1B2-4410-8661-E9DA9C54D583}" type="presParOf" srcId="{81B04024-14E4-48B2-92F3-1EA164C997A8}" destId="{C771D3D1-3E0A-44C4-9D01-938932D4E4F7}" srcOrd="18" destOrd="0" presId="urn:microsoft.com/office/officeart/2008/layout/CircleAccentTimeline"/>
    <dgm:cxn modelId="{A1637E12-FD4B-40E7-B318-D629614101AA}" type="presParOf" srcId="{81B04024-14E4-48B2-92F3-1EA164C997A8}" destId="{DE4B86B2-0FCA-4FDC-99BE-F77573B404A4}" srcOrd="19" destOrd="0" presId="urn:microsoft.com/office/officeart/2008/layout/CircleAccentTimeline"/>
    <dgm:cxn modelId="{BA42BB33-94F8-4386-898A-D3458C80F3C9}" type="presParOf" srcId="{DE4B86B2-0FCA-4FDC-99BE-F77573B404A4}" destId="{97A3D3E1-02A8-4B71-A976-1F34E716DF0A}" srcOrd="0" destOrd="0" presId="urn:microsoft.com/office/officeart/2008/layout/CircleAccentTimeline"/>
    <dgm:cxn modelId="{AD1C2DFF-F936-45A6-B1A6-DEAAD3F50609}" type="presParOf" srcId="{DE4B86B2-0FCA-4FDC-99BE-F77573B404A4}" destId="{FAF409DA-EFF2-45AE-8E95-CACE1D3BE33D}" srcOrd="1" destOrd="0" presId="urn:microsoft.com/office/officeart/2008/layout/CircleAccentTimeline"/>
    <dgm:cxn modelId="{6A37749E-52A0-4651-9E95-358677F555B3}" type="presParOf" srcId="{DE4B86B2-0FCA-4FDC-99BE-F77573B404A4}" destId="{F17EB4EE-78E0-461F-B63F-DDA16AC26373}" srcOrd="2" destOrd="0" presId="urn:microsoft.com/office/officeart/2008/layout/CircleAccentTimeline"/>
    <dgm:cxn modelId="{FC32C2E9-FA30-4DEA-84DB-6CAC2EF8E16F}" type="presParOf" srcId="{81B04024-14E4-48B2-92F3-1EA164C997A8}" destId="{2648C1A5-9198-42C3-89DC-DC740E1BAC1F}" srcOrd="20" destOrd="0" presId="urn:microsoft.com/office/officeart/2008/layout/CircleAccentTimeline"/>
    <dgm:cxn modelId="{7CA93613-AE8F-4C1F-B3A0-A8B4D4EDF754}" type="presParOf" srcId="{81B04024-14E4-48B2-92F3-1EA164C997A8}" destId="{162730ED-402E-4486-A762-F80EF85569C5}" srcOrd="21" destOrd="0" presId="urn:microsoft.com/office/officeart/2008/layout/CircleAccentTimeline"/>
    <dgm:cxn modelId="{3D1C52F9-41C3-4E0E-97AE-A6DFE73C3A9B}" type="presParOf" srcId="{81B04024-14E4-48B2-92F3-1EA164C997A8}" destId="{46B400BD-4A37-4A16-BCCF-E363340442A6}" srcOrd="22" destOrd="0" presId="urn:microsoft.com/office/officeart/2008/layout/CircleAccentTimeline"/>
    <dgm:cxn modelId="{0BED02E1-2AA0-414A-AEFF-7D8EE23E000A}" type="presParOf" srcId="{81B04024-14E4-48B2-92F3-1EA164C997A8}" destId="{9A4364D8-F1B3-47D3-BD4D-69A02408E021}" srcOrd="23" destOrd="0" presId="urn:microsoft.com/office/officeart/2008/layout/CircleAccentTimeline"/>
    <dgm:cxn modelId="{734409A5-E1E8-4851-AA5F-8270288ED82D}" type="presParOf" srcId="{9A4364D8-F1B3-47D3-BD4D-69A02408E021}" destId="{094009C7-5B07-4FA3-AA66-CD080B7BF106}" srcOrd="0" destOrd="0" presId="urn:microsoft.com/office/officeart/2008/layout/CircleAccentTimeline"/>
    <dgm:cxn modelId="{20F90737-B240-4D04-BCD1-4D9E0003EF7B}" type="presParOf" srcId="{9A4364D8-F1B3-47D3-BD4D-69A02408E021}" destId="{C7FCEE9E-4F3C-4046-BC9E-B0773807D270}" srcOrd="1" destOrd="0" presId="urn:microsoft.com/office/officeart/2008/layout/CircleAccentTimeline"/>
    <dgm:cxn modelId="{28088FB7-C13C-432C-A487-824FECE113EC}" type="presParOf" srcId="{9A4364D8-F1B3-47D3-BD4D-69A02408E021}" destId="{A9086E80-DB1A-456A-AA99-FEAA505DFCC7}" srcOrd="2" destOrd="0" presId="urn:microsoft.com/office/officeart/2008/layout/CircleAccentTimeline"/>
    <dgm:cxn modelId="{DDBF02FE-01D8-4214-A625-42FF12D90CF1}" type="presParOf" srcId="{81B04024-14E4-48B2-92F3-1EA164C997A8}" destId="{0EB080AD-6ED0-4BE0-A60F-F944422B2D27}" srcOrd="24" destOrd="0" presId="urn:microsoft.com/office/officeart/2008/layout/CircleAccentTimeline"/>
    <dgm:cxn modelId="{3F7DFB8E-A353-4651-AD99-F4C88ACF9554}" type="presParOf" srcId="{81B04024-14E4-48B2-92F3-1EA164C997A8}" destId="{688FE76A-BDE7-4B1F-996C-AC5126D0540D}" srcOrd="25" destOrd="0" presId="urn:microsoft.com/office/officeart/2008/layout/CircleAccentTimeline"/>
    <dgm:cxn modelId="{138B5D15-33F2-4683-BCB7-17A9C09E59C5}" type="presParOf" srcId="{81B04024-14E4-48B2-92F3-1EA164C997A8}" destId="{12166581-6EBC-49AD-82C3-AC58308235DA}" srcOrd="26" destOrd="0" presId="urn:microsoft.com/office/officeart/2008/layout/CircleAccentTimeline"/>
    <dgm:cxn modelId="{0E67DC99-A226-49A2-92AE-0513C5295177}" type="presParOf" srcId="{81B04024-14E4-48B2-92F3-1EA164C997A8}" destId="{81350912-D447-4679-A7B3-843019C8BFF9}" srcOrd="27" destOrd="0" presId="urn:microsoft.com/office/officeart/2008/layout/CircleAccentTimeline"/>
    <dgm:cxn modelId="{4F7F25B7-6D81-492D-82DE-815C9A3BDA52}" type="presParOf" srcId="{81350912-D447-4679-A7B3-843019C8BFF9}" destId="{E5B40E16-7DA5-409E-8DD9-76B88404CB3B}" srcOrd="0" destOrd="0" presId="urn:microsoft.com/office/officeart/2008/layout/CircleAccentTimeline"/>
    <dgm:cxn modelId="{FBA3C289-059E-43A5-ABB6-E2C8D3AD383C}" type="presParOf" srcId="{81350912-D447-4679-A7B3-843019C8BFF9}" destId="{5FA1ADE6-0BDF-4A34-8C8B-35F1C93FB2D3}" srcOrd="1" destOrd="0" presId="urn:microsoft.com/office/officeart/2008/layout/CircleAccentTimeline"/>
    <dgm:cxn modelId="{126C1C0C-9AC2-477D-88D7-34BAD22669A2}" type="presParOf" srcId="{81350912-D447-4679-A7B3-843019C8BFF9}" destId="{F2DD5C46-6200-4BD3-A899-6C686D3BC15A}" srcOrd="2" destOrd="0" presId="urn:microsoft.com/office/officeart/2008/layout/CircleAccentTimeline"/>
    <dgm:cxn modelId="{401EAB2C-0844-4BBC-8A83-8B878EF0FA57}" type="presParOf" srcId="{81B04024-14E4-48B2-92F3-1EA164C997A8}" destId="{FE067F92-B170-42C5-A195-60B6136C4CAE}" srcOrd="28" destOrd="0" presId="urn:microsoft.com/office/officeart/2008/layout/CircleAccentTimeline"/>
    <dgm:cxn modelId="{10B28A52-E353-43F1-9134-AD1D60322D47}" type="presParOf" srcId="{81B04024-14E4-48B2-92F3-1EA164C997A8}" destId="{3098ADB3-0274-4321-B716-3C13442E5F4D}" srcOrd="29" destOrd="0" presId="urn:microsoft.com/office/officeart/2008/layout/CircleAccentTimeline"/>
    <dgm:cxn modelId="{4C5D3B4E-B054-4FD7-A225-1A805BD92C53}" type="presParOf" srcId="{81B04024-14E4-48B2-92F3-1EA164C997A8}" destId="{F61FC025-7256-42DC-B0A4-C9410168E38B}" srcOrd="30" destOrd="0" presId="urn:microsoft.com/office/officeart/2008/layout/CircleAccentTimeline"/>
    <dgm:cxn modelId="{67B10F54-22D7-4FF7-8F1F-7ACF73C73BB2}" type="presParOf" srcId="{F61FC025-7256-42DC-B0A4-C9410168E38B}" destId="{57ACCC08-FD96-47BC-B9A0-1F8A078A3E94}" srcOrd="0" destOrd="0" presId="urn:microsoft.com/office/officeart/2008/layout/CircleAccentTimeline"/>
    <dgm:cxn modelId="{05F4AD90-B61F-4950-A82A-E40471DF34EE}" type="presParOf" srcId="{F61FC025-7256-42DC-B0A4-C9410168E38B}" destId="{B1598F37-B11D-4094-BA83-CE42027A8898}" srcOrd="1" destOrd="0" presId="urn:microsoft.com/office/officeart/2008/layout/CircleAccentTimeline"/>
    <dgm:cxn modelId="{1BF74D3A-3664-4C66-BFB5-252AE8AE1FC3}" type="presParOf" srcId="{F61FC025-7256-42DC-B0A4-C9410168E38B}" destId="{25C99589-8E6A-4750-B871-5A8EE6750848}" srcOrd="2" destOrd="0" presId="urn:microsoft.com/office/officeart/2008/layout/CircleAccentTimeline"/>
    <dgm:cxn modelId="{3C9FFC80-A292-4F92-99D6-7FA2776E8941}" type="presParOf" srcId="{81B04024-14E4-48B2-92F3-1EA164C997A8}" destId="{CB53F056-DF5E-4DE4-9F2B-17B83A3771F8}" srcOrd="31" destOrd="0" presId="urn:microsoft.com/office/officeart/2008/layout/CircleAccentTimeline"/>
    <dgm:cxn modelId="{5BD42D96-019E-479E-874D-EFD7714E848B}" type="presParOf" srcId="{81B04024-14E4-48B2-92F3-1EA164C997A8}" destId="{EBB08C3E-08B4-47E6-8B58-C541D1234080}" srcOrd="32" destOrd="0" presId="urn:microsoft.com/office/officeart/2008/layout/CircleAccentTimeline"/>
    <dgm:cxn modelId="{2546F2B6-EEFF-433A-B3C3-DE514FD3A0A1}" type="presParOf" srcId="{81B04024-14E4-48B2-92F3-1EA164C997A8}" destId="{C692141E-FA68-4F6F-A997-312D46956F36}" srcOrd="33" destOrd="0" presId="urn:microsoft.com/office/officeart/2008/layout/CircleAccentTimeline"/>
    <dgm:cxn modelId="{0CE0CC15-F9BD-4DB5-8B89-08753BDD4DC2}" type="presParOf" srcId="{81B04024-14E4-48B2-92F3-1EA164C997A8}" destId="{063DA3CB-F3EE-46A6-B604-088A4822D22C}" srcOrd="34" destOrd="0" presId="urn:microsoft.com/office/officeart/2008/layout/CircleAccentTimeline"/>
    <dgm:cxn modelId="{73C8BD7E-1DAA-4918-AA8D-BC90397C0F75}" type="presParOf" srcId="{063DA3CB-F3EE-46A6-B604-088A4822D22C}" destId="{5CB42BC8-8B4E-45FB-A3A0-1850CB7159C1}" srcOrd="0" destOrd="0" presId="urn:microsoft.com/office/officeart/2008/layout/CircleAccentTimeline"/>
    <dgm:cxn modelId="{047D7503-658E-42EA-94FF-29CAA80EA263}" type="presParOf" srcId="{063DA3CB-F3EE-46A6-B604-088A4822D22C}" destId="{FC26DADE-2C23-4B8A-ABDD-01F534B6BD56}" srcOrd="1" destOrd="0" presId="urn:microsoft.com/office/officeart/2008/layout/CircleAccentTimeline"/>
    <dgm:cxn modelId="{379B4F64-5BF1-4946-9BBD-1E8411A3DF78}" type="presParOf" srcId="{063DA3CB-F3EE-46A6-B604-088A4822D22C}" destId="{A39B5B85-2231-4D74-8896-30B3C2A78CB1}" srcOrd="2" destOrd="0" presId="urn:microsoft.com/office/officeart/2008/layout/CircleAccentTimeline"/>
    <dgm:cxn modelId="{70D81CDD-4F86-4BE9-92AF-0D9833AF8A3D}" type="presParOf" srcId="{81B04024-14E4-48B2-92F3-1EA164C997A8}" destId="{A04C6BF6-A62D-4E28-9218-F91DD5DD8FF8}" srcOrd="35" destOrd="0" presId="urn:microsoft.com/office/officeart/2008/layout/CircleAccentTimeline"/>
    <dgm:cxn modelId="{8C364032-F1DC-46B2-A0E2-9F2E04EC4B2C}" type="presParOf" srcId="{81B04024-14E4-48B2-92F3-1EA164C997A8}" destId="{68773991-3D83-492F-99EA-98E1447B6168}" srcOrd="36" destOrd="0" presId="urn:microsoft.com/office/officeart/2008/layout/CircleAccentTimeline"/>
    <dgm:cxn modelId="{1C13591C-7B96-4C4C-BEA7-64FE1E37E4C8}" type="presParOf" srcId="{81B04024-14E4-48B2-92F3-1EA164C997A8}" destId="{8544D4A2-5F88-4343-872A-011050357D84}" srcOrd="37" destOrd="0" presId="urn:microsoft.com/office/officeart/2008/layout/CircleAccentTimeline"/>
    <dgm:cxn modelId="{43B7973F-D840-4FFF-A63C-43DE6ABDC39E}" type="presParOf" srcId="{81B04024-14E4-48B2-92F3-1EA164C997A8}" destId="{389C5C22-73E6-485C-8130-201661EA7CB9}" srcOrd="38" destOrd="0" presId="urn:microsoft.com/office/officeart/2008/layout/CircleAccentTimeline"/>
    <dgm:cxn modelId="{79E58F51-9FC3-49DD-92F8-500E100BC2D5}" type="presParOf" srcId="{389C5C22-73E6-485C-8130-201661EA7CB9}" destId="{6D464C5E-C55F-4B4F-90A7-51A2B83851F1}" srcOrd="0" destOrd="0" presId="urn:microsoft.com/office/officeart/2008/layout/CircleAccentTimeline"/>
    <dgm:cxn modelId="{C7E994EE-FE7A-4E6B-9D5E-9FE3EAF55A4C}" type="presParOf" srcId="{389C5C22-73E6-485C-8130-201661EA7CB9}" destId="{656D28CA-3F1E-48FC-93CB-8B1449E607DD}" srcOrd="1" destOrd="0" presId="urn:microsoft.com/office/officeart/2008/layout/CircleAccentTimeline"/>
    <dgm:cxn modelId="{901358B4-3D17-43AB-B541-E0412A0EB40D}" type="presParOf" srcId="{389C5C22-73E6-485C-8130-201661EA7CB9}" destId="{0A7174C7-35EE-46E0-98D8-85734369F56F}" srcOrd="2" destOrd="0" presId="urn:microsoft.com/office/officeart/2008/layout/CircleAccentTimeline"/>
    <dgm:cxn modelId="{CEDC5EBE-50B3-46DF-985F-55DF56474F0E}" type="presParOf" srcId="{81B04024-14E4-48B2-92F3-1EA164C997A8}" destId="{E5CAFEE7-227B-4ABB-9403-149958F5D68E}" srcOrd="39" destOrd="0" presId="urn:microsoft.com/office/officeart/2008/layout/CircleAccentTimeline"/>
    <dgm:cxn modelId="{E9CA7645-AE94-40EB-ABF1-04C701D4712A}" type="presParOf" srcId="{81B04024-14E4-48B2-92F3-1EA164C997A8}" destId="{7FE7887D-753B-48E3-A243-64404CE7BB6F}" srcOrd="40" destOrd="0" presId="urn:microsoft.com/office/officeart/2008/layout/CircleAccentTimeline"/>
    <dgm:cxn modelId="{3756865F-377C-4096-97F7-83508A794A63}" type="presParOf" srcId="{81B04024-14E4-48B2-92F3-1EA164C997A8}" destId="{FE8203B4-8E2A-42CF-98CB-BD370293AE00}" srcOrd="41" destOrd="0" presId="urn:microsoft.com/office/officeart/2008/layout/CircleAccentTimeline"/>
    <dgm:cxn modelId="{9961EF85-EFBB-4112-8515-64DBBEA66913}" type="presParOf" srcId="{81B04024-14E4-48B2-92F3-1EA164C997A8}" destId="{1606C9DB-211F-4536-975F-784AD1C831EC}" srcOrd="42" destOrd="0" presId="urn:microsoft.com/office/officeart/2008/layout/CircleAccentTimeline"/>
    <dgm:cxn modelId="{0DF97D12-5542-40EC-BD1E-480056B1D957}" type="presParOf" srcId="{1606C9DB-211F-4536-975F-784AD1C831EC}" destId="{81142C13-1007-44A9-82FD-2209EE9FC31A}" srcOrd="0" destOrd="0" presId="urn:microsoft.com/office/officeart/2008/layout/CircleAccentTimeline"/>
    <dgm:cxn modelId="{A4FEEE17-3756-42DF-BEAD-185BD228A1A4}" type="presParOf" srcId="{1606C9DB-211F-4536-975F-784AD1C831EC}" destId="{6789087C-91BA-464A-ACE6-9CD246D937AD}" srcOrd="1" destOrd="0" presId="urn:microsoft.com/office/officeart/2008/layout/CircleAccentTimeline"/>
    <dgm:cxn modelId="{1873EF58-0458-44ED-9F1D-9C8C8630E519}" type="presParOf" srcId="{1606C9DB-211F-4536-975F-784AD1C831EC}" destId="{15A31C61-66A8-4026-A6F5-329EAB077A6B}" srcOrd="2" destOrd="0" presId="urn:microsoft.com/office/officeart/2008/layout/CircleAccentTimeline"/>
    <dgm:cxn modelId="{E91DB883-B419-419B-B3BE-9A7BB6DD56CE}" type="presParOf" srcId="{81B04024-14E4-48B2-92F3-1EA164C997A8}" destId="{78232F63-C7EC-4544-BDEC-9BE72BBA3F33}" srcOrd="43" destOrd="0" presId="urn:microsoft.com/office/officeart/2008/layout/CircleAccentTimeline"/>
    <dgm:cxn modelId="{483287BF-7A40-42D1-A849-510E3337CE21}" type="presParOf" srcId="{81B04024-14E4-48B2-92F3-1EA164C997A8}" destId="{6152B2F5-D708-4C3F-9EB9-076630695DC9}" srcOrd="44" destOrd="0" presId="urn:microsoft.com/office/officeart/2008/layout/CircleAccentTimeline"/>
    <dgm:cxn modelId="{29FE5748-1758-4FC6-AB76-DEAB30AD808C}" type="presParOf" srcId="{81B04024-14E4-48B2-92F3-1EA164C997A8}" destId="{1C5B73BB-FA9D-40C7-B0A7-F0F504E1CCCB}" srcOrd="45" destOrd="0" presId="urn:microsoft.com/office/officeart/2008/layout/CircleAccentTimeline"/>
    <dgm:cxn modelId="{51D8CA5C-70F6-43FA-816C-7AF78F2FE028}" type="presParOf" srcId="{1C5B73BB-FA9D-40C7-B0A7-F0F504E1CCCB}" destId="{6CC6EF13-5EE3-4218-A1E8-84C20B105DA5}" srcOrd="0" destOrd="0" presId="urn:microsoft.com/office/officeart/2008/layout/CircleAccentTimeline"/>
    <dgm:cxn modelId="{6341E370-C358-447F-9324-C8893C9B4BDC}" type="presParOf" srcId="{1C5B73BB-FA9D-40C7-B0A7-F0F504E1CCCB}" destId="{8C64ADDD-18DA-4D74-9C8C-356936312593}" srcOrd="1" destOrd="0" presId="urn:microsoft.com/office/officeart/2008/layout/CircleAccentTimeline"/>
    <dgm:cxn modelId="{9C588428-E687-43DA-94B1-2D68437C9E94}" type="presParOf" srcId="{1C5B73BB-FA9D-40C7-B0A7-F0F504E1CCCB}" destId="{C12310DA-4114-4045-87DD-9DF0ABFA8C03}" srcOrd="2" destOrd="0" presId="urn:microsoft.com/office/officeart/2008/layout/CircleAccentTimeline"/>
    <dgm:cxn modelId="{0BD2A223-D1D3-431C-B161-94787376393B}" type="presParOf" srcId="{81B04024-14E4-48B2-92F3-1EA164C997A8}" destId="{5E076BD9-3999-41CD-A4E4-4FD903AC9BDF}" srcOrd="46" destOrd="0" presId="urn:microsoft.com/office/officeart/2008/layout/CircleAccentTimeline"/>
    <dgm:cxn modelId="{22660AF6-3B16-465E-B153-2CED38BE7C26}" type="presParOf" srcId="{81B04024-14E4-48B2-92F3-1EA164C997A8}" destId="{87383645-2E7F-493F-9198-CBE40A461577}" srcOrd="47" destOrd="0" presId="urn:microsoft.com/office/officeart/2008/layout/CircleAccentTimeline"/>
    <dgm:cxn modelId="{DF221D4F-C7F5-442A-8453-E57DAABC1D6E}" type="presParOf" srcId="{81B04024-14E4-48B2-92F3-1EA164C997A8}" destId="{D34C26D3-F086-4A52-AD7D-A70B374EEEE1}" srcOrd="48" destOrd="0" presId="urn:microsoft.com/office/officeart/2008/layout/CircleAccentTimeline"/>
    <dgm:cxn modelId="{CE8C8DDD-EF84-4967-BB88-3EF351D23EE6}" type="presParOf" srcId="{81B04024-14E4-48B2-92F3-1EA164C997A8}" destId="{741B3D81-3A86-4967-8941-22911751F91D}" srcOrd="49" destOrd="0" presId="urn:microsoft.com/office/officeart/2008/layout/CircleAccentTimeline"/>
    <dgm:cxn modelId="{4950DBA7-DF6D-431A-BD2A-A52503386A4D}" type="presParOf" srcId="{741B3D81-3A86-4967-8941-22911751F91D}" destId="{C59E23B3-6D60-465C-99C4-D08C6BFEF6B6}" srcOrd="0" destOrd="0" presId="urn:microsoft.com/office/officeart/2008/layout/CircleAccentTimeline"/>
    <dgm:cxn modelId="{058717DE-4521-42C0-BC93-51DAAD5285FC}" type="presParOf" srcId="{741B3D81-3A86-4967-8941-22911751F91D}" destId="{BF78DE93-1FE7-469F-8AC4-3BA43551C8CE}" srcOrd="1" destOrd="0" presId="urn:microsoft.com/office/officeart/2008/layout/CircleAccentTimeline"/>
    <dgm:cxn modelId="{5EB294EB-513E-46B8-B13F-003205D176EC}" type="presParOf" srcId="{741B3D81-3A86-4967-8941-22911751F91D}" destId="{442D049F-3B1B-426B-996C-0E5A32D86736}" srcOrd="2" destOrd="0" presId="urn:microsoft.com/office/officeart/2008/layout/CircleAccentTimeline"/>
    <dgm:cxn modelId="{DF1A4E94-4202-481D-AC9C-1CA3F4E400C5}" type="presParOf" srcId="{81B04024-14E4-48B2-92F3-1EA164C997A8}" destId="{AA7E66CD-3C46-42F1-9EBD-5E4B06C1F261}" srcOrd="50" destOrd="0" presId="urn:microsoft.com/office/officeart/2008/layout/CircleAccentTimeline"/>
    <dgm:cxn modelId="{29CF029C-466E-4FD3-A316-A2D36327033D}" type="presParOf" srcId="{81B04024-14E4-48B2-92F3-1EA164C997A8}" destId="{49AD3E13-C1A4-4A8D-9C9A-9EE08AA16D79}" srcOrd="51" destOrd="0" presId="urn:microsoft.com/office/officeart/2008/layout/CircleAccentTimeline"/>
    <dgm:cxn modelId="{2F3B755A-5DF9-44CE-8099-3D69D0CF166E}" type="presParOf" srcId="{81B04024-14E4-48B2-92F3-1EA164C997A8}" destId="{5A06111A-879D-4F3E-A584-895EBA8CE249}" srcOrd="52" destOrd="0" presId="urn:microsoft.com/office/officeart/2008/layout/CircleAccentTimeline"/>
    <dgm:cxn modelId="{386702C0-0AAB-49B4-867C-4A616AA29974}" type="presParOf" srcId="{81B04024-14E4-48B2-92F3-1EA164C997A8}" destId="{CF99F078-E7C4-468A-BD38-DDF27A95B158}" srcOrd="53" destOrd="0" presId="urn:microsoft.com/office/officeart/2008/layout/CircleAccentTimeline"/>
    <dgm:cxn modelId="{EC608F21-FCD5-4C93-A12C-87547A02E8B5}" type="presParOf" srcId="{CF99F078-E7C4-468A-BD38-DDF27A95B158}" destId="{E83DA390-7D9C-4158-B1CD-45E3856696F6}" srcOrd="0" destOrd="0" presId="urn:microsoft.com/office/officeart/2008/layout/CircleAccentTimeline"/>
    <dgm:cxn modelId="{F5680E54-EB52-4AB9-B21C-3A70D09A0778}" type="presParOf" srcId="{CF99F078-E7C4-468A-BD38-DDF27A95B158}" destId="{2B532869-E927-4EAA-A644-3CF4BF42159F}" srcOrd="1" destOrd="0" presId="urn:microsoft.com/office/officeart/2008/layout/CircleAccentTimeline"/>
    <dgm:cxn modelId="{2750DFFB-C0B6-4F1F-81FF-4212641DFBDF}" type="presParOf" srcId="{CF99F078-E7C4-468A-BD38-DDF27A95B158}" destId="{57259F66-5D8E-4451-87FE-638BC1855097}" srcOrd="2" destOrd="0" presId="urn:microsoft.com/office/officeart/2008/layout/CircleAccentTimeline"/>
    <dgm:cxn modelId="{E41D182A-69A8-4E3A-B011-3C42BB7FA9B9}" type="presParOf" srcId="{81B04024-14E4-48B2-92F3-1EA164C997A8}" destId="{93B356B5-8610-4F81-86AC-AA19BE779A14}" srcOrd="54" destOrd="0" presId="urn:microsoft.com/office/officeart/2008/layout/CircleAccentTimeline"/>
    <dgm:cxn modelId="{D6F9ED67-AC5E-4C4F-9DF6-644C534FA187}" type="presParOf" srcId="{81B04024-14E4-48B2-92F3-1EA164C997A8}" destId="{B8B9FF2E-E232-4ADD-B769-FB7EEF24B2B9}" srcOrd="55" destOrd="0" presId="urn:microsoft.com/office/officeart/2008/layout/CircleAccentTimeline"/>
    <dgm:cxn modelId="{BA1C2E8B-9823-4425-BE4A-8115F03B2CF8}" type="presParOf" srcId="{81B04024-14E4-48B2-92F3-1EA164C997A8}" destId="{9B932256-2049-4484-B4AB-645089830678}" srcOrd="56" destOrd="0" presId="urn:microsoft.com/office/officeart/2008/layout/CircleAccentTimeline"/>
    <dgm:cxn modelId="{07C3D9B1-D819-49D3-8B22-551BF9201D2B}" type="presParOf" srcId="{81B04024-14E4-48B2-92F3-1EA164C997A8}" destId="{AC4B0E2E-9589-428E-9736-1052B7C96B41}" srcOrd="57" destOrd="0" presId="urn:microsoft.com/office/officeart/2008/layout/CircleAccentTimeline"/>
    <dgm:cxn modelId="{55B3E8E4-18B6-4450-B8B7-E7E7BFD5D33E}" type="presParOf" srcId="{AC4B0E2E-9589-428E-9736-1052B7C96B41}" destId="{0DD18158-0A09-43F6-8E7E-55640A85A82E}" srcOrd="0" destOrd="0" presId="urn:microsoft.com/office/officeart/2008/layout/CircleAccentTimeline"/>
    <dgm:cxn modelId="{AAF92995-3B03-45D8-A83F-BE0B227CBA96}" type="presParOf" srcId="{AC4B0E2E-9589-428E-9736-1052B7C96B41}" destId="{CD1568E9-7115-46E2-AAE8-7DA7904C4978}" srcOrd="1" destOrd="0" presId="urn:microsoft.com/office/officeart/2008/layout/CircleAccentTimeline"/>
    <dgm:cxn modelId="{EC5676DB-0DEB-4474-A5D1-86CEDD8C389D}" type="presParOf" srcId="{AC4B0E2E-9589-428E-9736-1052B7C96B41}" destId="{07ECF4D6-6C9C-4AD5-8C1F-DBA7D60620D7}" srcOrd="2" destOrd="0" presId="urn:microsoft.com/office/officeart/2008/layout/CircleAccentTimeline"/>
    <dgm:cxn modelId="{D5D3B3CA-9535-46F6-ADF8-18148A70CDAB}" type="presParOf" srcId="{81B04024-14E4-48B2-92F3-1EA164C997A8}" destId="{2F2B2950-08FE-4372-B6AF-1657BE6B6FEF}" srcOrd="58" destOrd="0" presId="urn:microsoft.com/office/officeart/2008/layout/CircleAccentTimeline"/>
    <dgm:cxn modelId="{10EB294F-A8EF-4799-832C-AC2264762594}" type="presParOf" srcId="{81B04024-14E4-48B2-92F3-1EA164C997A8}" destId="{260AF8D5-AF56-4D07-850D-8FC97B77E209}" srcOrd="59" destOrd="0" presId="urn:microsoft.com/office/officeart/2008/layout/CircleAccentTimeline"/>
    <dgm:cxn modelId="{03DF7066-CE60-4090-BA3A-589122C5AC04}" type="presParOf" srcId="{81B04024-14E4-48B2-92F3-1EA164C997A8}" destId="{C0151EFF-D899-4620-8934-DF6A83B39C84}" srcOrd="60" destOrd="0" presId="urn:microsoft.com/office/officeart/2008/layout/CircleAccentTimeline"/>
    <dgm:cxn modelId="{BD7B20A1-DC81-4B52-8BEC-3474C9BD13B4}" type="presParOf" srcId="{C0151EFF-D899-4620-8934-DF6A83B39C84}" destId="{763EFB77-D5FF-4C34-80ED-3D857820BA42}" srcOrd="0" destOrd="0" presId="urn:microsoft.com/office/officeart/2008/layout/CircleAccentTimeline"/>
    <dgm:cxn modelId="{968D34CB-9086-4CD8-BD27-1BD7D5E6AA8A}" type="presParOf" srcId="{C0151EFF-D899-4620-8934-DF6A83B39C84}" destId="{E423884C-D54D-4BE5-AC90-AC207534D4DE}" srcOrd="1" destOrd="0" presId="urn:microsoft.com/office/officeart/2008/layout/CircleAccentTimeline"/>
    <dgm:cxn modelId="{21787321-E1B1-4F1C-BB16-F40A96B5F82E}" type="presParOf" srcId="{C0151EFF-D899-4620-8934-DF6A83B39C84}" destId="{33067F11-ADFB-433D-9C29-C427D6691038}" srcOrd="2" destOrd="0" presId="urn:microsoft.com/office/officeart/2008/layout/CircleAccentTimeline"/>
    <dgm:cxn modelId="{C91419E1-F57A-4E29-9EB8-1599FAD7D3AA}" type="presParOf" srcId="{81B04024-14E4-48B2-92F3-1EA164C997A8}" destId="{A0EE6048-B369-4795-9AE8-88425E5DE791}" srcOrd="61" destOrd="0" presId="urn:microsoft.com/office/officeart/2008/layout/CircleAccentTimeline"/>
    <dgm:cxn modelId="{09670532-78B9-4777-AA1C-C4095BB5A028}" type="presParOf" srcId="{81B04024-14E4-48B2-92F3-1EA164C997A8}" destId="{0916679B-5B97-46ED-BCF7-E1667DB33B1D}" srcOrd="62" destOrd="0" presId="urn:microsoft.com/office/officeart/2008/layout/CircleAccentTimeline"/>
    <dgm:cxn modelId="{B4A770AC-BE0E-4F5D-9521-51CB600E2039}" type="presParOf" srcId="{81B04024-14E4-48B2-92F3-1EA164C997A8}" destId="{76DD613E-1F00-44B2-873D-B9B1517D7C12}" srcOrd="63" destOrd="0" presId="urn:microsoft.com/office/officeart/2008/layout/CircleAccentTimeline"/>
    <dgm:cxn modelId="{25990E9A-A31A-4647-AF0E-AD920D063774}" type="presParOf" srcId="{81B04024-14E4-48B2-92F3-1EA164C997A8}" destId="{46023A97-C1FD-4808-8219-9FE298ACC12E}" srcOrd="64" destOrd="0" presId="urn:microsoft.com/office/officeart/2008/layout/CircleAccentTimeline"/>
    <dgm:cxn modelId="{C48FCDB7-8FE4-43E3-86FB-EDC5AF2651F3}" type="presParOf" srcId="{46023A97-C1FD-4808-8219-9FE298ACC12E}" destId="{E4899D1D-BB69-44C0-843D-52AC47C7C915}" srcOrd="0" destOrd="0" presId="urn:microsoft.com/office/officeart/2008/layout/CircleAccentTimeline"/>
    <dgm:cxn modelId="{BBC2BCC9-1E4B-4489-AD76-08F30D8E92BF}" type="presParOf" srcId="{46023A97-C1FD-4808-8219-9FE298ACC12E}" destId="{00E10310-F531-4485-AF2B-C1826A0870DE}" srcOrd="1" destOrd="0" presId="urn:microsoft.com/office/officeart/2008/layout/CircleAccentTimeline"/>
    <dgm:cxn modelId="{C2D67D48-9FEE-4E48-9741-46AE90EF4212}" type="presParOf" srcId="{46023A97-C1FD-4808-8219-9FE298ACC12E}" destId="{1BDE51BF-9CCB-4220-B328-EF0DBF38C042}" srcOrd="2" destOrd="0" presId="urn:microsoft.com/office/officeart/2008/layout/CircleAccentTimeline"/>
    <dgm:cxn modelId="{441EDC75-5BB3-4905-852C-F0882BB4C75D}" type="presParOf" srcId="{81B04024-14E4-48B2-92F3-1EA164C997A8}" destId="{EB9DBDAF-89B3-4947-8F29-4D6C28994830}" srcOrd="65" destOrd="0" presId="urn:microsoft.com/office/officeart/2008/layout/CircleAccentTimeline"/>
    <dgm:cxn modelId="{1BC7BF93-8D74-47A9-8E29-B090E41351B5}" type="presParOf" srcId="{81B04024-14E4-48B2-92F3-1EA164C997A8}" destId="{E9244E5A-658F-42B8-AB52-1DBDE3355466}" srcOrd="66" destOrd="0" presId="urn:microsoft.com/office/officeart/2008/layout/CircleAccentTimeline"/>
    <dgm:cxn modelId="{57451E0B-741D-4F43-A908-4162737BC796}" type="presParOf" srcId="{81B04024-14E4-48B2-92F3-1EA164C997A8}" destId="{5B9974D2-BAA3-4037-A366-0BBF88A06F0C}" srcOrd="67" destOrd="0" presId="urn:microsoft.com/office/officeart/2008/layout/CircleAccentTimeline"/>
    <dgm:cxn modelId="{E26AEAE2-4BEF-4839-B0B9-B17DD73D0A90}" type="presParOf" srcId="{81B04024-14E4-48B2-92F3-1EA164C997A8}" destId="{CBCDB44F-D91B-4B93-BA71-04FADFC711CA}" srcOrd="68" destOrd="0" presId="urn:microsoft.com/office/officeart/2008/layout/CircleAccentTimeline"/>
    <dgm:cxn modelId="{0A1CA197-AEC6-4690-9DD9-51C43EFAF6B8}" type="presParOf" srcId="{CBCDB44F-D91B-4B93-BA71-04FADFC711CA}" destId="{C90D47B8-7BA9-4EB5-92D9-7399A601D3FA}" srcOrd="0" destOrd="0" presId="urn:microsoft.com/office/officeart/2008/layout/CircleAccentTimeline"/>
    <dgm:cxn modelId="{3770A19E-03D6-4D16-B8A5-4C6FAE55099A}" type="presParOf" srcId="{CBCDB44F-D91B-4B93-BA71-04FADFC711CA}" destId="{CE7387A0-4424-4B53-A725-A494FB9B1AE0}" srcOrd="1" destOrd="0" presId="urn:microsoft.com/office/officeart/2008/layout/CircleAccentTimeline"/>
    <dgm:cxn modelId="{00A61458-6B73-4D47-9040-65002C3B38B3}" type="presParOf" srcId="{CBCDB44F-D91B-4B93-BA71-04FADFC711CA}" destId="{AB558D7A-19B6-4BA6-9B0D-749C23867B46}" srcOrd="2" destOrd="0" presId="urn:microsoft.com/office/officeart/2008/layout/CircleAccentTimeline"/>
    <dgm:cxn modelId="{615FFD51-9B64-4A29-A239-27EE7E7E5F05}" type="presParOf" srcId="{81B04024-14E4-48B2-92F3-1EA164C997A8}" destId="{CF88A5D5-3C38-4D5D-B8D7-5F30E1103BE7}" srcOrd="69" destOrd="0" presId="urn:microsoft.com/office/officeart/2008/layout/CircleAccentTimeline"/>
    <dgm:cxn modelId="{994D3CE6-656A-4D25-8604-365222CA0BC9}" type="presParOf" srcId="{81B04024-14E4-48B2-92F3-1EA164C997A8}" destId="{7D62B6BC-2AA8-4BC6-A867-63612866108B}" srcOrd="70" destOrd="0" presId="urn:microsoft.com/office/officeart/2008/layout/CircleAccentTimeline"/>
    <dgm:cxn modelId="{13125F0B-96B8-4E07-B4C3-5F2912D65F74}" type="presParOf" srcId="{81B04024-14E4-48B2-92F3-1EA164C997A8}" destId="{263ABEB8-B67C-4F99-A2B2-0B1006DB35E7}" srcOrd="71" destOrd="0" presId="urn:microsoft.com/office/officeart/2008/layout/CircleAccentTimeline"/>
    <dgm:cxn modelId="{F231E7DB-F72E-4C15-8E96-3EDD6E0D06FC}" type="presParOf" srcId="{81B04024-14E4-48B2-92F3-1EA164C997A8}" destId="{B26CA536-C057-42B4-A3A2-C76305580DD5}" srcOrd="72" destOrd="0" presId="urn:microsoft.com/office/officeart/2008/layout/CircleAccentTimeline"/>
    <dgm:cxn modelId="{D9E00F5D-DC7F-45C9-9E41-75C85141F6C8}" type="presParOf" srcId="{B26CA536-C057-42B4-A3A2-C76305580DD5}" destId="{D3179036-0EE6-45A4-A98E-65F2577A2D1E}" srcOrd="0" destOrd="0" presId="urn:microsoft.com/office/officeart/2008/layout/CircleAccentTimeline"/>
    <dgm:cxn modelId="{9C83F470-62AF-4A6C-8028-00B8D4D1B719}" type="presParOf" srcId="{B26CA536-C057-42B4-A3A2-C76305580DD5}" destId="{CDA6761E-E5B9-4F16-9313-055334F9D852}" srcOrd="1" destOrd="0" presId="urn:microsoft.com/office/officeart/2008/layout/CircleAccentTimeline"/>
    <dgm:cxn modelId="{46A577A2-ED69-41AD-927C-A2A2A738CC5A}" type="presParOf" srcId="{B26CA536-C057-42B4-A3A2-C76305580DD5}" destId="{CD2CFCC4-9BC9-4FEF-A02D-F4615DCC3343}" srcOrd="2" destOrd="0" presId="urn:microsoft.com/office/officeart/2008/layout/CircleAccentTimeline"/>
    <dgm:cxn modelId="{1252E248-8A04-439A-8108-52BD1520238A}" type="presParOf" srcId="{81B04024-14E4-48B2-92F3-1EA164C997A8}" destId="{A296F8A5-E72E-4C09-8A10-76AFA3DBBB69}" srcOrd="73" destOrd="0" presId="urn:microsoft.com/office/officeart/2008/layout/CircleAccentTimeline"/>
    <dgm:cxn modelId="{43921578-B4D0-455D-BBE3-E98F335C9FF0}" type="presParOf" srcId="{81B04024-14E4-48B2-92F3-1EA164C997A8}" destId="{3909C90E-7363-4923-BFBE-AAB483F08DBE}" srcOrd="74" destOrd="0" presId="urn:microsoft.com/office/officeart/2008/layout/CircleAccentTimeline"/>
    <dgm:cxn modelId="{DAD26EC0-F97F-4AD9-851B-5A21076BE68E}" type="presParOf" srcId="{81B04024-14E4-48B2-92F3-1EA164C997A8}" destId="{BE248903-DB48-439B-8361-BED6087A7DED}" srcOrd="75" destOrd="0" presId="urn:microsoft.com/office/officeart/2008/layout/CircleAccentTimeline"/>
    <dgm:cxn modelId="{2CABC9F6-E44B-4FBA-B9E3-432C31444CA6}" type="presParOf" srcId="{BE248903-DB48-439B-8361-BED6087A7DED}" destId="{9A8E0C16-2DB1-4B6D-B6B2-D8FCA171140E}" srcOrd="0" destOrd="0" presId="urn:microsoft.com/office/officeart/2008/layout/CircleAccentTimeline"/>
    <dgm:cxn modelId="{7E263420-7003-409F-A36F-9C2D5BCDC973}" type="presParOf" srcId="{BE248903-DB48-439B-8361-BED6087A7DED}" destId="{502BA6EE-A8CA-4AF7-92ED-AF943AB58A65}" srcOrd="1" destOrd="0" presId="urn:microsoft.com/office/officeart/2008/layout/CircleAccentTimeline"/>
    <dgm:cxn modelId="{71E49325-CD6C-459F-A62D-CECB8806CDDA}" type="presParOf" srcId="{BE248903-DB48-439B-8361-BED6087A7DED}" destId="{07569FAB-E275-4AB5-B1E0-CBEF1AEECC61}" srcOrd="2" destOrd="0" presId="urn:microsoft.com/office/officeart/2008/layout/CircleAccentTimeline"/>
    <dgm:cxn modelId="{63BB30F8-AB7B-4E84-9AF1-0471B35A28F0}" type="presParOf" srcId="{81B04024-14E4-48B2-92F3-1EA164C997A8}" destId="{1F626565-1373-4261-B3D8-462B196B9CCF}" srcOrd="76" destOrd="0" presId="urn:microsoft.com/office/officeart/2008/layout/CircleAccentTimeline"/>
    <dgm:cxn modelId="{D4DDADB1-8434-496E-9410-A56F9906595A}" type="presParOf" srcId="{81B04024-14E4-48B2-92F3-1EA164C997A8}" destId="{DBCF1C15-B259-467C-889D-5E3BC9348833}" srcOrd="77" destOrd="0" presId="urn:microsoft.com/office/officeart/2008/layout/CircleAccentTimeline"/>
    <dgm:cxn modelId="{FF296A24-E0A4-477F-9BF0-9DFC34E5BE9D}" type="presParOf" srcId="{81B04024-14E4-48B2-92F3-1EA164C997A8}" destId="{668D84B4-E120-4E8C-9EBE-793949589D49}" srcOrd="78" destOrd="0" presId="urn:microsoft.com/office/officeart/2008/layout/CircleAccentTimeline"/>
    <dgm:cxn modelId="{A3B101AA-6964-4D2D-9202-C6032839A764}" type="presParOf" srcId="{81B04024-14E4-48B2-92F3-1EA164C997A8}" destId="{34ABFBB7-4246-4EFC-86E6-E3674EEF410F}" srcOrd="79" destOrd="0" presId="urn:microsoft.com/office/officeart/2008/layout/CircleAccentTimeline"/>
    <dgm:cxn modelId="{846A3BBE-7211-4371-A1C1-051AD069C889}" type="presParOf" srcId="{34ABFBB7-4246-4EFC-86E6-E3674EEF410F}" destId="{D76C13D5-3E3E-4018-9E5A-0A27BE2CD348}" srcOrd="0" destOrd="0" presId="urn:microsoft.com/office/officeart/2008/layout/CircleAccentTimeline"/>
    <dgm:cxn modelId="{18D7916B-2EFD-439A-B6BD-BE6422C620EF}" type="presParOf" srcId="{34ABFBB7-4246-4EFC-86E6-E3674EEF410F}" destId="{7A43A82C-BDE5-42A7-888E-4A54BBFFAD6D}" srcOrd="1" destOrd="0" presId="urn:microsoft.com/office/officeart/2008/layout/CircleAccentTimeline"/>
    <dgm:cxn modelId="{69396ABF-2772-44FA-897B-A27060FEB39F}" type="presParOf" srcId="{34ABFBB7-4246-4EFC-86E6-E3674EEF410F}" destId="{37515585-3F8B-4D95-A91B-37148C410AAD}" srcOrd="2" destOrd="0" presId="urn:microsoft.com/office/officeart/2008/layout/CircleAccentTimeline"/>
    <dgm:cxn modelId="{BBD453F7-08E1-46D7-A12A-4D9B2B706692}" type="presParOf" srcId="{81B04024-14E4-48B2-92F3-1EA164C997A8}" destId="{F63CE4C8-A7DB-42D9-A8A7-8C7858037FD2}" srcOrd="80" destOrd="0" presId="urn:microsoft.com/office/officeart/2008/layout/CircleAccentTimeline"/>
    <dgm:cxn modelId="{7EC144E9-BE48-4D81-B8E1-40B3275D47BC}" type="presParOf" srcId="{81B04024-14E4-48B2-92F3-1EA164C997A8}" destId="{C3415A77-E81B-4EF9-8973-909F323AD155}" srcOrd="81" destOrd="0" presId="urn:microsoft.com/office/officeart/2008/layout/CircleAccentTimeline"/>
    <dgm:cxn modelId="{90071330-768A-4831-BF9D-01990C1F5758}" type="presParOf" srcId="{81B04024-14E4-48B2-92F3-1EA164C997A8}" destId="{0EA5846B-F9E5-41A7-B935-2CBE9F9DF202}" srcOrd="82" destOrd="0" presId="urn:microsoft.com/office/officeart/2008/layout/CircleAccentTimeline"/>
    <dgm:cxn modelId="{6511CB48-0023-4D63-A7B4-2B9522A41B59}" type="presParOf" srcId="{81B04024-14E4-48B2-92F3-1EA164C997A8}" destId="{7D47D2B4-CCCF-44EB-9950-22BE81116A6E}" srcOrd="83" destOrd="0" presId="urn:microsoft.com/office/officeart/2008/layout/CircleAccentTimeline"/>
    <dgm:cxn modelId="{D76ACD41-591D-41A9-9DF5-6CE2304C192F}" type="presParOf" srcId="{7D47D2B4-CCCF-44EB-9950-22BE81116A6E}" destId="{826C8695-C45B-4959-8FCB-CD825D9E4254}" srcOrd="0" destOrd="0" presId="urn:microsoft.com/office/officeart/2008/layout/CircleAccentTimeline"/>
    <dgm:cxn modelId="{79F1A67B-9540-451B-860F-5E329523948E}" type="presParOf" srcId="{7D47D2B4-CCCF-44EB-9950-22BE81116A6E}" destId="{91FA7D98-4A22-4DD5-8B85-87AB600FAFD4}" srcOrd="1" destOrd="0" presId="urn:microsoft.com/office/officeart/2008/layout/CircleAccentTimeline"/>
    <dgm:cxn modelId="{73DCFE03-82C2-462F-8FE2-B23C154E7C0D}" type="presParOf" srcId="{7D47D2B4-CCCF-44EB-9950-22BE81116A6E}" destId="{8AFDC896-8488-45E8-8702-61E070D15D06}" srcOrd="2" destOrd="0" presId="urn:microsoft.com/office/officeart/2008/layout/CircleAccentTimeline"/>
    <dgm:cxn modelId="{5EAE3D84-0658-4080-A5F4-82292C9F128D}" type="presParOf" srcId="{81B04024-14E4-48B2-92F3-1EA164C997A8}" destId="{F86FCD21-0F14-4BB7-B1E2-0E03C0A9E471}" srcOrd="84" destOrd="0" presId="urn:microsoft.com/office/officeart/2008/layout/CircleAccentTimeline"/>
    <dgm:cxn modelId="{478C17E9-0E03-4232-8934-15DE23860CAC}" type="presParOf" srcId="{81B04024-14E4-48B2-92F3-1EA164C997A8}" destId="{191D8036-8CAF-4048-888A-E51993E52F0C}" srcOrd="85" destOrd="0" presId="urn:microsoft.com/office/officeart/2008/layout/CircleAccentTimeline"/>
    <dgm:cxn modelId="{35ADCAED-3732-42B6-9C01-A949C12F1489}" type="presParOf" srcId="{81B04024-14E4-48B2-92F3-1EA164C997A8}" destId="{404F0375-4D11-4605-9552-9603F457850A}" srcOrd="86" destOrd="0" presId="urn:microsoft.com/office/officeart/2008/layout/CircleAccentTimeline"/>
    <dgm:cxn modelId="{4655FCC6-7B6C-4596-ABB3-55B00A19A7A3}" type="presParOf" srcId="{81B04024-14E4-48B2-92F3-1EA164C997A8}" destId="{80416C1E-DDC5-4457-8385-99A7A036C7B5}" srcOrd="87" destOrd="0" presId="urn:microsoft.com/office/officeart/2008/layout/CircleAccentTimeline"/>
    <dgm:cxn modelId="{5E475CD9-FB10-4B9A-BA57-E400B0DB50C0}" type="presParOf" srcId="{80416C1E-DDC5-4457-8385-99A7A036C7B5}" destId="{AFA29FC1-6114-4D17-B332-1C506CEBD0D5}" srcOrd="0" destOrd="0" presId="urn:microsoft.com/office/officeart/2008/layout/CircleAccentTimeline"/>
    <dgm:cxn modelId="{06940396-B1CC-47FD-8992-4AB59E3E0BFE}" type="presParOf" srcId="{80416C1E-DDC5-4457-8385-99A7A036C7B5}" destId="{7973DEE1-A18F-4CC5-9364-E4FCB4520D75}" srcOrd="1" destOrd="0" presId="urn:microsoft.com/office/officeart/2008/layout/CircleAccentTimeline"/>
    <dgm:cxn modelId="{E331F331-9709-4D52-B0F9-F8107B7BA693}" type="presParOf" srcId="{80416C1E-DDC5-4457-8385-99A7A036C7B5}" destId="{8C22FF4E-6FBB-42A3-B98F-E97635B0E529}" srcOrd="2" destOrd="0" presId="urn:microsoft.com/office/officeart/2008/layout/CircleAccentTimeline"/>
    <dgm:cxn modelId="{6EFF0960-F73C-45CD-B202-CF5A3B4291F9}" type="presParOf" srcId="{81B04024-14E4-48B2-92F3-1EA164C997A8}" destId="{86D77A42-70A3-40EA-AD8B-8031BD292A51}" srcOrd="88" destOrd="0" presId="urn:microsoft.com/office/officeart/2008/layout/CircleAccentTimeline"/>
    <dgm:cxn modelId="{C60F65C1-3F62-4A68-B9DB-258FC150A7E0}" type="presParOf" srcId="{81B04024-14E4-48B2-92F3-1EA164C997A8}" destId="{ADC39CF4-9DF1-40D9-BDC5-971049CCD47B}" srcOrd="89" destOrd="0" presId="urn:microsoft.com/office/officeart/2008/layout/CircleAccentTimeline"/>
    <dgm:cxn modelId="{F259E570-E632-4E65-BEA1-B6EFB2594A1D}" type="presParOf" srcId="{81B04024-14E4-48B2-92F3-1EA164C997A8}" destId="{1E4BF626-DB6D-4BB0-9C24-FC5AFE4405CC}" srcOrd="90" destOrd="0" presId="urn:microsoft.com/office/officeart/2008/layout/CircleAccentTimeline"/>
    <dgm:cxn modelId="{6FF6929A-D161-4D51-BB53-4110DEAB3577}" type="presParOf" srcId="{1E4BF626-DB6D-4BB0-9C24-FC5AFE4405CC}" destId="{05DB8E4D-1D12-408C-8404-E7EC569DACF6}" srcOrd="0" destOrd="0" presId="urn:microsoft.com/office/officeart/2008/layout/CircleAccentTimeline"/>
    <dgm:cxn modelId="{D6DF51A7-6FD0-463C-9478-3568CE942CD8}" type="presParOf" srcId="{1E4BF626-DB6D-4BB0-9C24-FC5AFE4405CC}" destId="{AA43DEDC-6810-43FF-8EE6-493CDECCC432}" srcOrd="1" destOrd="0" presId="urn:microsoft.com/office/officeart/2008/layout/CircleAccentTimeline"/>
    <dgm:cxn modelId="{2E0BFCDF-1B19-461C-A04C-C19FD99390BF}" type="presParOf" srcId="{1E4BF626-DB6D-4BB0-9C24-FC5AFE4405CC}" destId="{AE9ACB4B-1967-4FEC-9CA2-DF2BD946848C}" srcOrd="2" destOrd="0" presId="urn:microsoft.com/office/officeart/2008/layout/CircleAccentTimeline"/>
    <dgm:cxn modelId="{D5D17152-1F34-4AC6-8A21-09827F40D940}" type="presParOf" srcId="{81B04024-14E4-48B2-92F3-1EA164C997A8}" destId="{BE5C5C88-5666-4A66-9C4E-7C3F251B74B1}" srcOrd="91" destOrd="0" presId="urn:microsoft.com/office/officeart/2008/layout/CircleAccentTimeline"/>
    <dgm:cxn modelId="{CAF69A73-0206-4D3F-95B4-40E71D380855}" type="presParOf" srcId="{81B04024-14E4-48B2-92F3-1EA164C997A8}" destId="{EF290D02-93AD-400C-BBC2-5E296C32F1AC}" srcOrd="92" destOrd="0" presId="urn:microsoft.com/office/officeart/2008/layout/CircleAccentTimeline"/>
    <dgm:cxn modelId="{03F00E2B-4EE7-4F52-BC66-879B5E85B961}" type="presParOf" srcId="{81B04024-14E4-48B2-92F3-1EA164C997A8}" destId="{C8456708-AED5-4780-BDF8-227A99E1ACA2}" srcOrd="93" destOrd="0" presId="urn:microsoft.com/office/officeart/2008/layout/CircleAccentTimeline"/>
    <dgm:cxn modelId="{B2E311C9-8852-404C-8AB0-6CECD1E2535D}" type="presParOf" srcId="{81B04024-14E4-48B2-92F3-1EA164C997A8}" destId="{CB18246F-A34D-4BC5-955E-45B713C14E31}" srcOrd="94" destOrd="0" presId="urn:microsoft.com/office/officeart/2008/layout/CircleAccentTimeline"/>
    <dgm:cxn modelId="{A28E74A3-6013-4FFF-B28F-759E37A35CB5}" type="presParOf" srcId="{CB18246F-A34D-4BC5-955E-45B713C14E31}" destId="{07AD2D7D-DB3E-469C-8140-54CE6B55E6F7}" srcOrd="0" destOrd="0" presId="urn:microsoft.com/office/officeart/2008/layout/CircleAccentTimeline"/>
    <dgm:cxn modelId="{0C17B5EB-BFFC-4B95-9979-AF043C6A5749}" type="presParOf" srcId="{CB18246F-A34D-4BC5-955E-45B713C14E31}" destId="{381FCFE1-E547-4A40-B040-4C416B3CD808}" srcOrd="1" destOrd="0" presId="urn:microsoft.com/office/officeart/2008/layout/CircleAccentTimeline"/>
    <dgm:cxn modelId="{3C88E19B-D115-4906-AE13-B30F9F45A90D}" type="presParOf" srcId="{CB18246F-A34D-4BC5-955E-45B713C14E31}" destId="{0411AF91-9FD2-4A5B-9CAB-4F0D3B207D41}" srcOrd="2" destOrd="0" presId="urn:microsoft.com/office/officeart/2008/layout/CircleAccentTimeline"/>
    <dgm:cxn modelId="{8C91BCFD-2552-4653-83FB-882E91BC5470}" type="presParOf" srcId="{81B04024-14E4-48B2-92F3-1EA164C997A8}" destId="{7ECA3270-C2E8-4067-94E2-13E3AFBB7FF8}" srcOrd="95" destOrd="0" presId="urn:microsoft.com/office/officeart/2008/layout/CircleAccentTimeline"/>
    <dgm:cxn modelId="{B2B54ED9-7DC8-4DAB-9B25-B53DD276CE64}" type="presParOf" srcId="{81B04024-14E4-48B2-92F3-1EA164C997A8}" destId="{13057BB9-0973-4EAF-844B-460E9A221168}" srcOrd="96" destOrd="0" presId="urn:microsoft.com/office/officeart/2008/layout/CircleAccentTimeline"/>
    <dgm:cxn modelId="{9DAF81AA-E83C-4D48-8038-92C389ED5CA1}" type="presParOf" srcId="{81B04024-14E4-48B2-92F3-1EA164C997A8}" destId="{6512AD6E-D370-49FA-B590-333B4E44041F}" srcOrd="97" destOrd="0" presId="urn:microsoft.com/office/officeart/2008/layout/CircleAccentTimeline"/>
    <dgm:cxn modelId="{2B720B1A-465C-4B15-824E-DBB9FEE8EC3F}" type="presParOf" srcId="{81B04024-14E4-48B2-92F3-1EA164C997A8}" destId="{33B30B8B-4A30-4104-91AB-2E2EDD1943DE}" srcOrd="98" destOrd="0" presId="urn:microsoft.com/office/officeart/2008/layout/CircleAccentTimeline"/>
    <dgm:cxn modelId="{3359E419-A835-4030-9E66-87B271067679}" type="presParOf" srcId="{33B30B8B-4A30-4104-91AB-2E2EDD1943DE}" destId="{8E4991FC-41F5-40ED-9DD7-B2532F014538}" srcOrd="0" destOrd="0" presId="urn:microsoft.com/office/officeart/2008/layout/CircleAccentTimeline"/>
    <dgm:cxn modelId="{5448102D-07BF-4889-AD3C-3B25AEB820A5}" type="presParOf" srcId="{33B30B8B-4A30-4104-91AB-2E2EDD1943DE}" destId="{832D2958-E52D-46C8-A50D-5E224EEF5DC2}" srcOrd="1" destOrd="0" presId="urn:microsoft.com/office/officeart/2008/layout/CircleAccentTimeline"/>
    <dgm:cxn modelId="{EF6C88E0-855E-4FFB-98AE-68F220C3AEDE}" type="presParOf" srcId="{33B30B8B-4A30-4104-91AB-2E2EDD1943DE}" destId="{52F855EE-FBC6-4708-888F-82E4DE4AF676}" srcOrd="2" destOrd="0" presId="urn:microsoft.com/office/officeart/2008/layout/CircleAccentTimeline"/>
    <dgm:cxn modelId="{34939792-11D9-4781-BF23-DB2F0A7051AD}" type="presParOf" srcId="{81B04024-14E4-48B2-92F3-1EA164C997A8}" destId="{B60E45C1-C6A6-45EC-8CB1-7DB984C8D584}" srcOrd="99" destOrd="0" presId="urn:microsoft.com/office/officeart/2008/layout/CircleAccentTimeline"/>
    <dgm:cxn modelId="{EA26B2D7-F3F4-454A-A85A-2B18D48028A2}" type="presParOf" srcId="{81B04024-14E4-48B2-92F3-1EA164C997A8}" destId="{6E94195E-79ED-4139-B2F5-2B3FB73B6225}" srcOrd="100" destOrd="0" presId="urn:microsoft.com/office/officeart/2008/layout/CircleAccentTimeline"/>
    <dgm:cxn modelId="{D8A4E928-8C0D-416C-86BE-FB2412B0F271}" type="presParOf" srcId="{81B04024-14E4-48B2-92F3-1EA164C997A8}" destId="{5160FC31-6DDF-427F-9E89-9148C526682D}" srcOrd="101" destOrd="0" presId="urn:microsoft.com/office/officeart/2008/layout/CircleAccentTimeline"/>
    <dgm:cxn modelId="{D8530228-8B82-40E0-9944-E118C50C2217}" type="presParOf" srcId="{81B04024-14E4-48B2-92F3-1EA164C997A8}" destId="{7FFF0ECE-97A1-46DC-B07A-BCB963E269C2}" srcOrd="102" destOrd="0" presId="urn:microsoft.com/office/officeart/2008/layout/CircleAccentTimeline"/>
    <dgm:cxn modelId="{DD0AE0ED-5328-4512-8989-A167AB4AD153}" type="presParOf" srcId="{7FFF0ECE-97A1-46DC-B07A-BCB963E269C2}" destId="{9B28E841-80A6-45C6-BADD-AEDCB0AEC17E}" srcOrd="0" destOrd="0" presId="urn:microsoft.com/office/officeart/2008/layout/CircleAccentTimeline"/>
    <dgm:cxn modelId="{6CBCC968-E3B1-48E9-B469-B49D17CB0F87}" type="presParOf" srcId="{7FFF0ECE-97A1-46DC-B07A-BCB963E269C2}" destId="{2E6C5BAD-9DFA-4838-A0DF-ECD4AD8818F5}" srcOrd="1" destOrd="0" presId="urn:microsoft.com/office/officeart/2008/layout/CircleAccentTimeline"/>
    <dgm:cxn modelId="{45B90F31-B26E-4158-9CB6-4677D8DC92C9}" type="presParOf" srcId="{7FFF0ECE-97A1-46DC-B07A-BCB963E269C2}" destId="{062866EE-9BDA-47E0-8B7B-67B50DEA6492}" srcOrd="2" destOrd="0" presId="urn:microsoft.com/office/officeart/2008/layout/CircleAccentTimeline"/>
    <dgm:cxn modelId="{DD282E60-58D9-4809-8A6A-26E82701E7A3}" type="presParOf" srcId="{81B04024-14E4-48B2-92F3-1EA164C997A8}" destId="{31905AD9-A3D7-4C43-A4DB-FC28992122AF}" srcOrd="103" destOrd="0" presId="urn:microsoft.com/office/officeart/2008/layout/CircleAccentTimeline"/>
    <dgm:cxn modelId="{26481D11-6B8E-4C97-8C59-2C980DF73783}" type="presParOf" srcId="{81B04024-14E4-48B2-92F3-1EA164C997A8}" destId="{A5125B41-AF78-426A-9039-64E4B9C5EA55}" srcOrd="104" destOrd="0" presId="urn:microsoft.com/office/officeart/2008/layout/CircleAccentTimeline"/>
    <dgm:cxn modelId="{0D31E123-0D8A-4CE5-915D-4BC5746BFA12}" type="presParOf" srcId="{81B04024-14E4-48B2-92F3-1EA164C997A8}" destId="{A01EDC3C-F86C-4CEB-ADCC-92A417B77F42}" srcOrd="105" destOrd="0" presId="urn:microsoft.com/office/officeart/2008/layout/CircleAccentTimeline"/>
    <dgm:cxn modelId="{9BE39C7C-0F20-415B-8F70-79AF94E7B765}" type="presParOf" srcId="{A01EDC3C-F86C-4CEB-ADCC-92A417B77F42}" destId="{E31542D6-0C46-48D9-94D7-E787C41496C8}" srcOrd="0" destOrd="0" presId="urn:microsoft.com/office/officeart/2008/layout/CircleAccentTimeline"/>
    <dgm:cxn modelId="{4D379838-7AAD-4CB6-8AD6-A999B7597DA7}" type="presParOf" srcId="{A01EDC3C-F86C-4CEB-ADCC-92A417B77F42}" destId="{88911D74-BE14-4521-ACDF-57E74D903903}" srcOrd="1" destOrd="0" presId="urn:microsoft.com/office/officeart/2008/layout/CircleAccentTimeline"/>
    <dgm:cxn modelId="{BEB81F90-D4C9-4436-9BF7-53BFEA9CC22F}" type="presParOf" srcId="{A01EDC3C-F86C-4CEB-ADCC-92A417B77F42}" destId="{05FD0179-110C-4760-96AE-EE22666949A5}" srcOrd="2" destOrd="0" presId="urn:microsoft.com/office/officeart/2008/layout/CircleAccentTimeline"/>
    <dgm:cxn modelId="{8A93DEB7-D10C-4C97-8E66-E4714E6A0B52}" type="presParOf" srcId="{81B04024-14E4-48B2-92F3-1EA164C997A8}" destId="{EE121A22-E46C-42DD-A512-5ED8C81F6877}" srcOrd="106" destOrd="0" presId="urn:microsoft.com/office/officeart/2008/layout/CircleAccentTimeline"/>
    <dgm:cxn modelId="{02666249-8EA6-46D4-99BA-78914682F3B6}" type="presParOf" srcId="{81B04024-14E4-48B2-92F3-1EA164C997A8}" destId="{F71AC6C9-2983-45B4-A971-E6730E86F060}" srcOrd="107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2E0DB3-39E8-401D-8046-09179F78607E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A5CA3F8-1227-4FD1-8CBF-1866E7D7059E}">
      <dgm:prSet phldrT="[Text]" custT="1"/>
      <dgm:spPr/>
      <dgm:t>
        <a:bodyPr/>
        <a:lstStyle/>
        <a:p>
          <a:r>
            <a:rPr lang="de-DE" sz="2000" dirty="0"/>
            <a:t>1999</a:t>
          </a:r>
          <a:br>
            <a:rPr lang="de-DE" sz="2000"/>
          </a:br>
          <a:r>
            <a:rPr lang="de-DE" sz="2000"/>
            <a:t>Gründung von XY.com </a:t>
          </a:r>
          <a:r>
            <a:rPr lang="de-DE" sz="2000" dirty="0"/>
            <a:t>in Berlin</a:t>
          </a:r>
        </a:p>
      </dgm:t>
    </dgm:pt>
    <dgm:pt modelId="{D6D9CE1F-F334-4D9C-AA06-3991D4B33076}" type="parTrans" cxnId="{C32DFC59-CFB7-48D5-9D61-090F59282049}">
      <dgm:prSet/>
      <dgm:spPr/>
      <dgm:t>
        <a:bodyPr/>
        <a:lstStyle/>
        <a:p>
          <a:endParaRPr lang="de-DE" sz="3600"/>
        </a:p>
      </dgm:t>
    </dgm:pt>
    <dgm:pt modelId="{6C5074B9-C027-46D4-AF7B-62E40A974F39}" type="sibTrans" cxnId="{C32DFC59-CFB7-48D5-9D61-090F59282049}">
      <dgm:prSet/>
      <dgm:spPr/>
      <dgm:t>
        <a:bodyPr/>
        <a:lstStyle/>
        <a:p>
          <a:endParaRPr lang="de-DE" sz="3600"/>
        </a:p>
      </dgm:t>
    </dgm:pt>
    <dgm:pt modelId="{D7D849FB-4E83-4B68-A86F-F8B75D132B58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8AF6FEF9-2521-4F5C-8D2D-0AFD3195BFBD}" type="parTrans" cxnId="{7FA9745A-A005-4095-A7E8-5C7388DEED80}">
      <dgm:prSet/>
      <dgm:spPr/>
      <dgm:t>
        <a:bodyPr/>
        <a:lstStyle/>
        <a:p>
          <a:endParaRPr lang="de-DE" sz="3600"/>
        </a:p>
      </dgm:t>
    </dgm:pt>
    <dgm:pt modelId="{5B65080A-D26A-40BB-9BC2-6C6518EECE97}" type="sibTrans" cxnId="{7FA9745A-A005-4095-A7E8-5C7388DEED80}">
      <dgm:prSet/>
      <dgm:spPr/>
      <dgm:t>
        <a:bodyPr/>
        <a:lstStyle/>
        <a:p>
          <a:endParaRPr lang="de-DE" sz="3600"/>
        </a:p>
      </dgm:t>
    </dgm:pt>
    <dgm:pt modelId="{17928E96-C2C2-40CC-9E7A-C2D102E9DC7B}">
      <dgm:prSet phldrT="[Text]" custT="1"/>
      <dgm:spPr/>
      <dgm:t>
        <a:bodyPr/>
        <a:lstStyle/>
        <a:p>
          <a:r>
            <a:rPr lang="de-DE" sz="2000" dirty="0"/>
            <a:t>2001</a:t>
          </a:r>
          <a:br>
            <a:rPr lang="de-DE" sz="2000" dirty="0"/>
          </a:br>
          <a:r>
            <a:rPr lang="de-DE" sz="2000" dirty="0"/>
            <a:t>Erste Zweigniederlassung in Wien</a:t>
          </a:r>
        </a:p>
      </dgm:t>
    </dgm:pt>
    <dgm:pt modelId="{7AFAAFF4-90FF-442F-9186-594B97CB2431}" type="parTrans" cxnId="{50FBC9D3-57ED-46EB-8847-4D6A9D6D4D02}">
      <dgm:prSet/>
      <dgm:spPr/>
      <dgm:t>
        <a:bodyPr/>
        <a:lstStyle/>
        <a:p>
          <a:endParaRPr lang="de-DE" sz="3600"/>
        </a:p>
      </dgm:t>
    </dgm:pt>
    <dgm:pt modelId="{7CEAE4FB-57AA-4421-B661-F47B2F0C0B19}" type="sibTrans" cxnId="{50FBC9D3-57ED-46EB-8847-4D6A9D6D4D02}">
      <dgm:prSet/>
      <dgm:spPr/>
      <dgm:t>
        <a:bodyPr/>
        <a:lstStyle/>
        <a:p>
          <a:endParaRPr lang="de-DE" sz="3600"/>
        </a:p>
      </dgm:t>
    </dgm:pt>
    <dgm:pt modelId="{42CCC630-491A-4F1A-92E7-70B52A438A25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C2724F1C-A1C0-4825-B6F6-C7EA5BB0F125}" type="parTrans" cxnId="{E6719F95-241B-4216-B2E7-DCEC0C08C69A}">
      <dgm:prSet/>
      <dgm:spPr/>
      <dgm:t>
        <a:bodyPr/>
        <a:lstStyle/>
        <a:p>
          <a:endParaRPr lang="de-DE" sz="3600"/>
        </a:p>
      </dgm:t>
    </dgm:pt>
    <dgm:pt modelId="{E4D3E402-C51F-4D65-96CE-F462B858BD36}" type="sibTrans" cxnId="{E6719F95-241B-4216-B2E7-DCEC0C08C69A}">
      <dgm:prSet/>
      <dgm:spPr/>
      <dgm:t>
        <a:bodyPr/>
        <a:lstStyle/>
        <a:p>
          <a:endParaRPr lang="de-DE" sz="3600"/>
        </a:p>
      </dgm:t>
    </dgm:pt>
    <dgm:pt modelId="{7B1901DE-CCA3-4A58-9F9D-24EC9698186C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99CFE72A-594C-4336-8593-0337C383A682}" type="parTrans" cxnId="{802A5BF2-3DEB-434A-84A6-EC808CF737A6}">
      <dgm:prSet/>
      <dgm:spPr/>
      <dgm:t>
        <a:bodyPr/>
        <a:lstStyle/>
        <a:p>
          <a:endParaRPr lang="de-DE" sz="3600"/>
        </a:p>
      </dgm:t>
    </dgm:pt>
    <dgm:pt modelId="{9DA35C75-E726-4A93-9141-7A0A8662F1F3}" type="sibTrans" cxnId="{802A5BF2-3DEB-434A-84A6-EC808CF737A6}">
      <dgm:prSet/>
      <dgm:spPr/>
      <dgm:t>
        <a:bodyPr/>
        <a:lstStyle/>
        <a:p>
          <a:endParaRPr lang="de-DE" sz="3600"/>
        </a:p>
      </dgm:t>
    </dgm:pt>
    <dgm:pt modelId="{741BD530-C723-48E8-A951-4E9DF2F9C610}">
      <dgm:prSet phldrT="[Text]" custT="1"/>
      <dgm:spPr/>
      <dgm:t>
        <a:bodyPr/>
        <a:lstStyle/>
        <a:p>
          <a:endParaRPr lang="de-DE" sz="2000" dirty="0"/>
        </a:p>
      </dgm:t>
    </dgm:pt>
    <dgm:pt modelId="{7301AF14-FD25-4924-B2F5-92F208E4F801}" type="parTrans" cxnId="{36D0A578-F4B0-44B5-A49D-E6963ADAB68E}">
      <dgm:prSet/>
      <dgm:spPr/>
      <dgm:t>
        <a:bodyPr/>
        <a:lstStyle/>
        <a:p>
          <a:endParaRPr lang="de-DE" sz="3600"/>
        </a:p>
      </dgm:t>
    </dgm:pt>
    <dgm:pt modelId="{12EA9207-F927-41AE-89AE-FA50209A8B00}" type="sibTrans" cxnId="{36D0A578-F4B0-44B5-A49D-E6963ADAB68E}">
      <dgm:prSet/>
      <dgm:spPr/>
      <dgm:t>
        <a:bodyPr/>
        <a:lstStyle/>
        <a:p>
          <a:endParaRPr lang="de-DE" sz="3600"/>
        </a:p>
      </dgm:t>
    </dgm:pt>
    <dgm:pt modelId="{59B4F1A7-756F-4B20-A3B5-4B6E0F811EEA}">
      <dgm:prSet phldrT="[Text]" custT="1"/>
      <dgm:spPr/>
      <dgm:t>
        <a:bodyPr/>
        <a:lstStyle/>
        <a:p>
          <a:endParaRPr lang="de-DE" sz="2000" dirty="0"/>
        </a:p>
      </dgm:t>
    </dgm:pt>
    <dgm:pt modelId="{F8FDE960-6C69-4823-A283-6D75B939E823}" type="parTrans" cxnId="{C756775F-D6CB-492E-B850-112335DD2334}">
      <dgm:prSet/>
      <dgm:spPr/>
      <dgm:t>
        <a:bodyPr/>
        <a:lstStyle/>
        <a:p>
          <a:endParaRPr lang="de-DE" sz="3600"/>
        </a:p>
      </dgm:t>
    </dgm:pt>
    <dgm:pt modelId="{A2C0892B-3473-493E-8D1F-A40AF5FFDAE8}" type="sibTrans" cxnId="{C756775F-D6CB-492E-B850-112335DD2334}">
      <dgm:prSet/>
      <dgm:spPr/>
      <dgm:t>
        <a:bodyPr/>
        <a:lstStyle/>
        <a:p>
          <a:endParaRPr lang="de-DE" sz="3600"/>
        </a:p>
      </dgm:t>
    </dgm:pt>
    <dgm:pt modelId="{961DF4D9-2DB3-4DEA-B18D-70DAC4FB68C9}">
      <dgm:prSet phldrT="[Text]" custT="1"/>
      <dgm:spPr/>
      <dgm:t>
        <a:bodyPr/>
        <a:lstStyle/>
        <a:p>
          <a:r>
            <a:rPr lang="de-DE" sz="2000" dirty="0"/>
            <a:t>2005</a:t>
          </a:r>
          <a:br>
            <a:rPr lang="de-DE" sz="2000" dirty="0"/>
          </a:br>
          <a:r>
            <a:rPr lang="de-DE" sz="2000" dirty="0"/>
            <a:t>Expansion in weitere europäische Länder</a:t>
          </a:r>
        </a:p>
      </dgm:t>
    </dgm:pt>
    <dgm:pt modelId="{AABE1A31-FB50-44BD-A84F-70C2F9838886}" type="parTrans" cxnId="{F1421108-9404-4348-B7B4-4FCA4812559C}">
      <dgm:prSet/>
      <dgm:spPr/>
      <dgm:t>
        <a:bodyPr/>
        <a:lstStyle/>
        <a:p>
          <a:endParaRPr lang="de-DE" sz="3600"/>
        </a:p>
      </dgm:t>
    </dgm:pt>
    <dgm:pt modelId="{783FB2E7-EFD5-4855-AEFD-D238172E7685}" type="sibTrans" cxnId="{F1421108-9404-4348-B7B4-4FCA4812559C}">
      <dgm:prSet/>
      <dgm:spPr/>
      <dgm:t>
        <a:bodyPr/>
        <a:lstStyle/>
        <a:p>
          <a:endParaRPr lang="de-DE" sz="3600"/>
        </a:p>
      </dgm:t>
    </dgm:pt>
    <dgm:pt modelId="{2364DA0C-97D3-450E-BD74-BEB3F72802C8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CF7F7164-39D0-4FB2-A5DC-9BE036B19D78}" type="parTrans" cxnId="{F46D5B59-C763-4659-BFEA-085A2180B060}">
      <dgm:prSet/>
      <dgm:spPr/>
      <dgm:t>
        <a:bodyPr/>
        <a:lstStyle/>
        <a:p>
          <a:endParaRPr lang="de-DE" sz="3600"/>
        </a:p>
      </dgm:t>
    </dgm:pt>
    <dgm:pt modelId="{10CBC99E-68AA-4BB5-B64C-881E11CB4F06}" type="sibTrans" cxnId="{F46D5B59-C763-4659-BFEA-085A2180B060}">
      <dgm:prSet/>
      <dgm:spPr/>
      <dgm:t>
        <a:bodyPr/>
        <a:lstStyle/>
        <a:p>
          <a:endParaRPr lang="de-DE" sz="3600"/>
        </a:p>
      </dgm:t>
    </dgm:pt>
    <dgm:pt modelId="{619AD423-0B56-4098-97C7-AD9B1B4A23C0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DDA57669-E5B2-4CAA-A733-0C153B785188}" type="parTrans" cxnId="{B0E1D7BF-ECA2-4BE1-8A30-57E4A09D3303}">
      <dgm:prSet/>
      <dgm:spPr/>
      <dgm:t>
        <a:bodyPr/>
        <a:lstStyle/>
        <a:p>
          <a:endParaRPr lang="de-DE" sz="3600"/>
        </a:p>
      </dgm:t>
    </dgm:pt>
    <dgm:pt modelId="{E43F1D91-20AC-4964-A944-A84CE90A1D6D}" type="sibTrans" cxnId="{B0E1D7BF-ECA2-4BE1-8A30-57E4A09D3303}">
      <dgm:prSet/>
      <dgm:spPr/>
      <dgm:t>
        <a:bodyPr/>
        <a:lstStyle/>
        <a:p>
          <a:endParaRPr lang="de-DE" sz="3600"/>
        </a:p>
      </dgm:t>
    </dgm:pt>
    <dgm:pt modelId="{666FD47A-EC37-456D-AAB1-058514C5C30D}">
      <dgm:prSet phldrT="[Text]" custT="1"/>
      <dgm:spPr/>
      <dgm:t>
        <a:bodyPr/>
        <a:lstStyle/>
        <a:p>
          <a:r>
            <a:rPr lang="de-DE" sz="2000" dirty="0"/>
            <a:t>2006</a:t>
          </a:r>
          <a:br>
            <a:rPr lang="de-DE" sz="2000" dirty="0"/>
          </a:br>
          <a:r>
            <a:rPr lang="de-DE" sz="2000" dirty="0"/>
            <a:t>Drei neue Büros in Osteuropa</a:t>
          </a:r>
        </a:p>
      </dgm:t>
    </dgm:pt>
    <dgm:pt modelId="{A714CEFA-BDBE-4698-B596-57E21B7B46E6}" type="parTrans" cxnId="{A9F6A169-0C6E-447E-9599-D80D0E52A08F}">
      <dgm:prSet/>
      <dgm:spPr/>
      <dgm:t>
        <a:bodyPr/>
        <a:lstStyle/>
        <a:p>
          <a:endParaRPr lang="de-DE" sz="3600"/>
        </a:p>
      </dgm:t>
    </dgm:pt>
    <dgm:pt modelId="{4105EA78-9D32-44A9-9842-515B181CF226}" type="sibTrans" cxnId="{A9F6A169-0C6E-447E-9599-D80D0E52A08F}">
      <dgm:prSet/>
      <dgm:spPr/>
      <dgm:t>
        <a:bodyPr/>
        <a:lstStyle/>
        <a:p>
          <a:endParaRPr lang="de-DE" sz="3600"/>
        </a:p>
      </dgm:t>
    </dgm:pt>
    <dgm:pt modelId="{4B0539E6-F3A7-4A8B-9C4E-A1EFE69F6EDA}">
      <dgm:prSet phldrT="[Text]" custT="1"/>
      <dgm:spPr/>
      <dgm:t>
        <a:bodyPr/>
        <a:lstStyle/>
        <a:p>
          <a:r>
            <a:rPr lang="de-DE" sz="2000" dirty="0"/>
            <a:t>2008</a:t>
          </a:r>
          <a:br>
            <a:rPr lang="de-DE" sz="2000" dirty="0"/>
          </a:br>
          <a:r>
            <a:rPr lang="de-DE" sz="2000" dirty="0"/>
            <a:t>Filiale in Las Vegas</a:t>
          </a:r>
        </a:p>
      </dgm:t>
    </dgm:pt>
    <dgm:pt modelId="{E1CD9B34-FB17-4346-A78B-C1994E6EE470}" type="parTrans" cxnId="{0A2CF07C-4768-4160-AE51-AEF7CDA67B70}">
      <dgm:prSet/>
      <dgm:spPr/>
      <dgm:t>
        <a:bodyPr/>
        <a:lstStyle/>
        <a:p>
          <a:endParaRPr lang="de-DE" sz="3600"/>
        </a:p>
      </dgm:t>
    </dgm:pt>
    <dgm:pt modelId="{3472A3A5-B762-4516-9A2E-D2BB1AA74CDF}" type="sibTrans" cxnId="{0A2CF07C-4768-4160-AE51-AEF7CDA67B70}">
      <dgm:prSet/>
      <dgm:spPr/>
      <dgm:t>
        <a:bodyPr/>
        <a:lstStyle/>
        <a:p>
          <a:endParaRPr lang="de-DE" sz="3600"/>
        </a:p>
      </dgm:t>
    </dgm:pt>
    <dgm:pt modelId="{40E24B05-71A3-48CE-AB77-BEBA221B2C57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0C91D964-5E99-4796-B544-71B4FB53AF99}" type="parTrans" cxnId="{9C59097C-8A6E-4147-B971-48ACB54793D5}">
      <dgm:prSet/>
      <dgm:spPr/>
      <dgm:t>
        <a:bodyPr/>
        <a:lstStyle/>
        <a:p>
          <a:endParaRPr lang="de-DE" sz="3600"/>
        </a:p>
      </dgm:t>
    </dgm:pt>
    <dgm:pt modelId="{E9FC23AF-6B35-443B-93F4-F7D59FB85BA4}" type="sibTrans" cxnId="{9C59097C-8A6E-4147-B971-48ACB54793D5}">
      <dgm:prSet/>
      <dgm:spPr/>
      <dgm:t>
        <a:bodyPr/>
        <a:lstStyle/>
        <a:p>
          <a:endParaRPr lang="de-DE" sz="3600"/>
        </a:p>
      </dgm:t>
    </dgm:pt>
    <dgm:pt modelId="{B249F1BA-DA57-4DDB-A61F-74027AA81424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89AFD24E-96A2-4C88-A935-704032AB7B0A}" type="parTrans" cxnId="{9D630F14-A499-4FD6-B367-1E007FEF2459}">
      <dgm:prSet/>
      <dgm:spPr/>
      <dgm:t>
        <a:bodyPr/>
        <a:lstStyle/>
        <a:p>
          <a:endParaRPr lang="de-DE" sz="3600"/>
        </a:p>
      </dgm:t>
    </dgm:pt>
    <dgm:pt modelId="{BA0CC184-5817-4401-8D19-C3B417817B65}" type="sibTrans" cxnId="{9D630F14-A499-4FD6-B367-1E007FEF2459}">
      <dgm:prSet/>
      <dgm:spPr/>
      <dgm:t>
        <a:bodyPr/>
        <a:lstStyle/>
        <a:p>
          <a:endParaRPr lang="de-DE" sz="3600"/>
        </a:p>
      </dgm:t>
    </dgm:pt>
    <dgm:pt modelId="{9D15EC3F-4AEA-4FEC-AB63-3B2E15DA060B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D076C7E0-4924-4550-B132-3710351DB7C5}" type="parTrans" cxnId="{FACAF705-CAE9-4455-B840-A1337749A7EB}">
      <dgm:prSet/>
      <dgm:spPr/>
      <dgm:t>
        <a:bodyPr/>
        <a:lstStyle/>
        <a:p>
          <a:endParaRPr lang="de-DE" sz="3600"/>
        </a:p>
      </dgm:t>
    </dgm:pt>
    <dgm:pt modelId="{4F064C02-878C-494F-9AD0-8F3635C5C25C}" type="sibTrans" cxnId="{FACAF705-CAE9-4455-B840-A1337749A7EB}">
      <dgm:prSet/>
      <dgm:spPr/>
      <dgm:t>
        <a:bodyPr/>
        <a:lstStyle/>
        <a:p>
          <a:endParaRPr lang="de-DE" sz="3600"/>
        </a:p>
      </dgm:t>
    </dgm:pt>
    <dgm:pt modelId="{756DEA77-97B2-4692-B251-454FBA196C30}">
      <dgm:prSet phldrT="[Text]" custT="1"/>
      <dgm:spPr/>
      <dgm:t>
        <a:bodyPr/>
        <a:lstStyle/>
        <a:p>
          <a:r>
            <a:rPr lang="de-DE" sz="2000" dirty="0"/>
            <a:t>2011</a:t>
          </a:r>
          <a:br>
            <a:rPr lang="de-DE" sz="2000" dirty="0"/>
          </a:br>
          <a:r>
            <a:rPr lang="de-DE" sz="2000" dirty="0"/>
            <a:t>Drei Tochterunternehmen in Asien</a:t>
          </a:r>
        </a:p>
      </dgm:t>
    </dgm:pt>
    <dgm:pt modelId="{1318252D-12C6-41BF-8BE6-EC1E2F0C3E39}" type="parTrans" cxnId="{AB0CF50E-133F-4163-BBEA-01B36595CB01}">
      <dgm:prSet/>
      <dgm:spPr/>
      <dgm:t>
        <a:bodyPr/>
        <a:lstStyle/>
        <a:p>
          <a:endParaRPr lang="de-DE" sz="3600"/>
        </a:p>
      </dgm:t>
    </dgm:pt>
    <dgm:pt modelId="{C1CFD8FC-97C0-4007-A80C-1559847E0350}" type="sibTrans" cxnId="{AB0CF50E-133F-4163-BBEA-01B36595CB01}">
      <dgm:prSet/>
      <dgm:spPr/>
      <dgm:t>
        <a:bodyPr/>
        <a:lstStyle/>
        <a:p>
          <a:endParaRPr lang="de-DE" sz="3600"/>
        </a:p>
      </dgm:t>
    </dgm:pt>
    <dgm:pt modelId="{52F68FAF-F583-49AC-951F-8816036D4ED7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60F71D21-7A5D-443A-A0C9-64DA7AFA5FBE}" type="parTrans" cxnId="{F7E22FDA-2BB0-4623-B678-9A4D5F666425}">
      <dgm:prSet/>
      <dgm:spPr/>
      <dgm:t>
        <a:bodyPr/>
        <a:lstStyle/>
        <a:p>
          <a:endParaRPr lang="de-DE" sz="3600"/>
        </a:p>
      </dgm:t>
    </dgm:pt>
    <dgm:pt modelId="{E70C2374-08F8-4B0C-8641-9657F48A5A8E}" type="sibTrans" cxnId="{F7E22FDA-2BB0-4623-B678-9A4D5F666425}">
      <dgm:prSet/>
      <dgm:spPr/>
      <dgm:t>
        <a:bodyPr/>
        <a:lstStyle/>
        <a:p>
          <a:endParaRPr lang="de-DE" sz="3600"/>
        </a:p>
      </dgm:t>
    </dgm:pt>
    <dgm:pt modelId="{FF176927-0D57-4381-9C55-2A56DA695D1E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5C05407C-BBBC-4A9C-B861-0C6DC6438784}" type="parTrans" cxnId="{66064A78-CD2D-4A7D-B387-D6ABF2414FD0}">
      <dgm:prSet/>
      <dgm:spPr/>
      <dgm:t>
        <a:bodyPr/>
        <a:lstStyle/>
        <a:p>
          <a:endParaRPr lang="de-DE" sz="3600"/>
        </a:p>
      </dgm:t>
    </dgm:pt>
    <dgm:pt modelId="{B417CCDB-2863-4F29-A4F5-D6A2D600319F}" type="sibTrans" cxnId="{66064A78-CD2D-4A7D-B387-D6ABF2414FD0}">
      <dgm:prSet/>
      <dgm:spPr/>
      <dgm:t>
        <a:bodyPr/>
        <a:lstStyle/>
        <a:p>
          <a:endParaRPr lang="de-DE" sz="3600"/>
        </a:p>
      </dgm:t>
    </dgm:pt>
    <dgm:pt modelId="{179C9712-BE18-400F-A5F1-C953AE4275C0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52A1AFF9-BF17-4C53-B85F-7EA6C9FA194F}" type="parTrans" cxnId="{FAA84504-3D3E-49B7-9E02-BFF13F5BCCE6}">
      <dgm:prSet/>
      <dgm:spPr/>
      <dgm:t>
        <a:bodyPr/>
        <a:lstStyle/>
        <a:p>
          <a:endParaRPr lang="de-DE" sz="3600"/>
        </a:p>
      </dgm:t>
    </dgm:pt>
    <dgm:pt modelId="{7A165BB6-9843-43E2-BED6-064EB06A3A12}" type="sibTrans" cxnId="{FAA84504-3D3E-49B7-9E02-BFF13F5BCCE6}">
      <dgm:prSet/>
      <dgm:spPr/>
      <dgm:t>
        <a:bodyPr/>
        <a:lstStyle/>
        <a:p>
          <a:endParaRPr lang="de-DE" sz="3600"/>
        </a:p>
      </dgm:t>
    </dgm:pt>
    <dgm:pt modelId="{86476027-CCFC-41D8-817B-E1CDC87BC384}">
      <dgm:prSet phldrT="[Text]" custT="1"/>
      <dgm:spPr/>
      <dgm:t>
        <a:bodyPr/>
        <a:lstStyle/>
        <a:p>
          <a:r>
            <a:rPr lang="de-DE" sz="2000" dirty="0"/>
            <a:t>2015</a:t>
          </a:r>
          <a:br>
            <a:rPr lang="de-DE" sz="2000" dirty="0"/>
          </a:br>
          <a:r>
            <a:rPr lang="de-DE" sz="2000" dirty="0"/>
            <a:t>XY.com in Neuseeland</a:t>
          </a:r>
        </a:p>
      </dgm:t>
    </dgm:pt>
    <dgm:pt modelId="{98E85BF1-BDB7-41A5-9D2F-9FB436E611C7}" type="parTrans" cxnId="{1B243E0C-463B-4185-9EE0-73FE676B5925}">
      <dgm:prSet/>
      <dgm:spPr/>
      <dgm:t>
        <a:bodyPr/>
        <a:lstStyle/>
        <a:p>
          <a:endParaRPr lang="de-DE" sz="3600"/>
        </a:p>
      </dgm:t>
    </dgm:pt>
    <dgm:pt modelId="{10D2BC0F-D420-4F0E-BD23-337DE236D4B1}" type="sibTrans" cxnId="{1B243E0C-463B-4185-9EE0-73FE676B5925}">
      <dgm:prSet/>
      <dgm:spPr/>
      <dgm:t>
        <a:bodyPr/>
        <a:lstStyle/>
        <a:p>
          <a:endParaRPr lang="de-DE" sz="3600"/>
        </a:p>
      </dgm:t>
    </dgm:pt>
    <dgm:pt modelId="{94185709-70B5-4AEA-A755-E4BE23A234C5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B5CACF9B-F173-43B1-AF04-BAF252E91C45}" type="parTrans" cxnId="{8A730E74-41BE-4C19-84CF-1AB833CB52C4}">
      <dgm:prSet/>
      <dgm:spPr/>
      <dgm:t>
        <a:bodyPr/>
        <a:lstStyle/>
        <a:p>
          <a:endParaRPr lang="de-DE" sz="3600"/>
        </a:p>
      </dgm:t>
    </dgm:pt>
    <dgm:pt modelId="{AC8494B7-725D-4B52-B092-4CE19E8F5FCD}" type="sibTrans" cxnId="{8A730E74-41BE-4C19-84CF-1AB833CB52C4}">
      <dgm:prSet/>
      <dgm:spPr/>
      <dgm:t>
        <a:bodyPr/>
        <a:lstStyle/>
        <a:p>
          <a:endParaRPr lang="de-DE" sz="3600"/>
        </a:p>
      </dgm:t>
    </dgm:pt>
    <dgm:pt modelId="{D637782B-9F48-4C21-A7D4-394BD1061395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B3B51450-2E14-4903-B49E-2873AEA0B09B}" type="parTrans" cxnId="{AE16E5E6-D9C4-497F-9BAD-57E18B29177C}">
      <dgm:prSet/>
      <dgm:spPr/>
      <dgm:t>
        <a:bodyPr/>
        <a:lstStyle/>
        <a:p>
          <a:endParaRPr lang="de-DE" sz="3600"/>
        </a:p>
      </dgm:t>
    </dgm:pt>
    <dgm:pt modelId="{D179570A-E848-47AF-943A-D1A93D983004}" type="sibTrans" cxnId="{AE16E5E6-D9C4-497F-9BAD-57E18B29177C}">
      <dgm:prSet/>
      <dgm:spPr/>
      <dgm:t>
        <a:bodyPr/>
        <a:lstStyle/>
        <a:p>
          <a:endParaRPr lang="de-DE" sz="3600"/>
        </a:p>
      </dgm:t>
    </dgm:pt>
    <dgm:pt modelId="{3F23FC3A-D435-4A4B-8E96-FB5B978BE025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AA558557-3495-4C6D-B488-4BFE1DC4CADE}" type="parTrans" cxnId="{75F41974-2FD5-40E1-832B-525335F5919F}">
      <dgm:prSet/>
      <dgm:spPr/>
      <dgm:t>
        <a:bodyPr/>
        <a:lstStyle/>
        <a:p>
          <a:endParaRPr lang="de-DE" sz="3600"/>
        </a:p>
      </dgm:t>
    </dgm:pt>
    <dgm:pt modelId="{85814851-54A1-4565-BC26-0F096DB6296F}" type="sibTrans" cxnId="{75F41974-2FD5-40E1-832B-525335F5919F}">
      <dgm:prSet/>
      <dgm:spPr/>
      <dgm:t>
        <a:bodyPr/>
        <a:lstStyle/>
        <a:p>
          <a:endParaRPr lang="de-DE" sz="3600"/>
        </a:p>
      </dgm:t>
    </dgm:pt>
    <dgm:pt modelId="{CD050792-5A7A-419C-9E1A-13F250D4E0B8}">
      <dgm:prSet phldrT="[Text]" custT="1"/>
      <dgm:spPr/>
      <dgm:t>
        <a:bodyPr/>
        <a:lstStyle/>
        <a:p>
          <a:r>
            <a:rPr lang="de-DE" sz="2000" dirty="0"/>
            <a:t>2019</a:t>
          </a:r>
          <a:br>
            <a:rPr lang="de-DE" sz="2000" dirty="0"/>
          </a:br>
          <a:r>
            <a:rPr lang="de-DE" sz="2000" dirty="0"/>
            <a:t>Weiteres Wachstum geplant</a:t>
          </a:r>
        </a:p>
      </dgm:t>
    </dgm:pt>
    <dgm:pt modelId="{C7D3A6AE-DE16-49CE-A861-F05A482063DC}" type="parTrans" cxnId="{DC3FAFDC-F14D-4C4E-94BE-BF69A94C9C56}">
      <dgm:prSet/>
      <dgm:spPr/>
      <dgm:t>
        <a:bodyPr/>
        <a:lstStyle/>
        <a:p>
          <a:endParaRPr lang="de-DE" sz="3600"/>
        </a:p>
      </dgm:t>
    </dgm:pt>
    <dgm:pt modelId="{6EC4A2BE-E18E-4F2E-8D34-F8A628F28A3D}" type="sibTrans" cxnId="{DC3FAFDC-F14D-4C4E-94BE-BF69A94C9C56}">
      <dgm:prSet/>
      <dgm:spPr/>
      <dgm:t>
        <a:bodyPr/>
        <a:lstStyle/>
        <a:p>
          <a:endParaRPr lang="de-DE" sz="3600"/>
        </a:p>
      </dgm:t>
    </dgm:pt>
    <dgm:pt modelId="{0751F8C2-CD0B-4E7C-A86B-412B7D845D9B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7C2DB06E-E7D6-42A0-A7E7-80F08B5CCAFC}" type="parTrans" cxnId="{405E97B0-63F1-43E2-AE04-0190BBDC8436}">
      <dgm:prSet/>
      <dgm:spPr/>
      <dgm:t>
        <a:bodyPr/>
        <a:lstStyle/>
        <a:p>
          <a:endParaRPr lang="de-DE" sz="3600"/>
        </a:p>
      </dgm:t>
    </dgm:pt>
    <dgm:pt modelId="{5075373B-4C8F-4678-A7FA-B24580AA3920}" type="sibTrans" cxnId="{405E97B0-63F1-43E2-AE04-0190BBDC8436}">
      <dgm:prSet/>
      <dgm:spPr/>
      <dgm:t>
        <a:bodyPr/>
        <a:lstStyle/>
        <a:p>
          <a:endParaRPr lang="de-DE" sz="3600"/>
        </a:p>
      </dgm:t>
    </dgm:pt>
    <dgm:pt modelId="{2E7F4850-BF80-4127-9A2C-4C06A6DC284C}">
      <dgm:prSet phldrT="[Text]" custT="1"/>
      <dgm:spPr/>
      <dgm:t>
        <a:bodyPr/>
        <a:lstStyle/>
        <a:p>
          <a:endParaRPr lang="de-DE" sz="2000" dirty="0"/>
        </a:p>
      </dgm:t>
    </dgm:pt>
    <dgm:pt modelId="{87451C4E-2608-4E47-9681-5B373EF79133}" type="parTrans" cxnId="{5C4104BA-4135-4C32-8C3A-462BF33B6294}">
      <dgm:prSet/>
      <dgm:spPr/>
      <dgm:t>
        <a:bodyPr/>
        <a:lstStyle/>
        <a:p>
          <a:endParaRPr lang="de-DE" sz="3600"/>
        </a:p>
      </dgm:t>
    </dgm:pt>
    <dgm:pt modelId="{58AC4315-AD4F-49D3-8837-C4A6EF5739D4}" type="sibTrans" cxnId="{5C4104BA-4135-4C32-8C3A-462BF33B6294}">
      <dgm:prSet/>
      <dgm:spPr/>
      <dgm:t>
        <a:bodyPr/>
        <a:lstStyle/>
        <a:p>
          <a:endParaRPr lang="de-DE" sz="3600"/>
        </a:p>
      </dgm:t>
    </dgm:pt>
    <dgm:pt modelId="{8F59A5CE-E0B8-4CE5-88D3-ACC795FB81F4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5372B44C-E2F2-4219-9B18-C186B7AC5628}" type="parTrans" cxnId="{EA5AF9DC-D448-4A2C-92E6-EEDBA8628ABC}">
      <dgm:prSet/>
      <dgm:spPr/>
      <dgm:t>
        <a:bodyPr/>
        <a:lstStyle/>
        <a:p>
          <a:endParaRPr lang="de-DE" sz="3600"/>
        </a:p>
      </dgm:t>
    </dgm:pt>
    <dgm:pt modelId="{61FB0431-ECA4-4FAF-89CA-6F760FA52C59}" type="sibTrans" cxnId="{EA5AF9DC-D448-4A2C-92E6-EEDBA8628ABC}">
      <dgm:prSet/>
      <dgm:spPr/>
      <dgm:t>
        <a:bodyPr/>
        <a:lstStyle/>
        <a:p>
          <a:endParaRPr lang="de-DE" sz="3600"/>
        </a:p>
      </dgm:t>
    </dgm:pt>
    <dgm:pt modelId="{4549BEB7-ECC8-4975-A0A1-040CA9AB6BF4}">
      <dgm:prSet phldrT="[Text]" custT="1"/>
      <dgm:spPr/>
      <dgm:t>
        <a:bodyPr/>
        <a:lstStyle/>
        <a:p>
          <a:r>
            <a:rPr lang="de-DE" sz="2000" dirty="0"/>
            <a:t> </a:t>
          </a:r>
        </a:p>
      </dgm:t>
    </dgm:pt>
    <dgm:pt modelId="{5715C764-EB0D-4D5D-A3B0-A0E9488C952B}" type="parTrans" cxnId="{1EF21F17-2F70-4B5D-A31C-A05E5291FBFC}">
      <dgm:prSet/>
      <dgm:spPr/>
      <dgm:t>
        <a:bodyPr/>
        <a:lstStyle/>
        <a:p>
          <a:endParaRPr lang="de-DE" sz="3600"/>
        </a:p>
      </dgm:t>
    </dgm:pt>
    <dgm:pt modelId="{F12DE423-DFCB-461D-8417-A5BF401D72A1}" type="sibTrans" cxnId="{1EF21F17-2F70-4B5D-A31C-A05E5291FBFC}">
      <dgm:prSet/>
      <dgm:spPr/>
      <dgm:t>
        <a:bodyPr/>
        <a:lstStyle/>
        <a:p>
          <a:endParaRPr lang="de-DE" sz="3600"/>
        </a:p>
      </dgm:t>
    </dgm:pt>
    <dgm:pt modelId="{481230E8-E5EB-4416-A78B-D09AE692F4C2}">
      <dgm:prSet phldrT="[Text]" custT="1"/>
      <dgm:spPr/>
      <dgm:t>
        <a:bodyPr/>
        <a:lstStyle/>
        <a:p>
          <a:r>
            <a:rPr lang="de-DE" sz="2000" dirty="0"/>
            <a:t>  </a:t>
          </a:r>
        </a:p>
      </dgm:t>
    </dgm:pt>
    <dgm:pt modelId="{DF22FC51-6FDE-4769-8739-64CA66D7412A}" type="parTrans" cxnId="{AD5C7E2F-9007-4AB6-9BB2-3407847800D0}">
      <dgm:prSet/>
      <dgm:spPr/>
      <dgm:t>
        <a:bodyPr/>
        <a:lstStyle/>
        <a:p>
          <a:endParaRPr lang="de-DE" sz="3600"/>
        </a:p>
      </dgm:t>
    </dgm:pt>
    <dgm:pt modelId="{EC466E42-DC4F-46E2-8BAA-73144434ABB7}" type="sibTrans" cxnId="{AD5C7E2F-9007-4AB6-9BB2-3407847800D0}">
      <dgm:prSet/>
      <dgm:spPr/>
      <dgm:t>
        <a:bodyPr/>
        <a:lstStyle/>
        <a:p>
          <a:endParaRPr lang="de-DE" sz="3600"/>
        </a:p>
      </dgm:t>
    </dgm:pt>
    <dgm:pt modelId="{81B04024-14E4-48B2-92F3-1EA164C997A8}" type="pres">
      <dgm:prSet presAssocID="{D02E0DB3-39E8-401D-8046-09179F78607E}" presName="Name0" presStyleCnt="0">
        <dgm:presLayoutVars>
          <dgm:dir/>
        </dgm:presLayoutVars>
      </dgm:prSet>
      <dgm:spPr/>
    </dgm:pt>
    <dgm:pt modelId="{ED24FD20-F516-4079-8A02-6713CCD92CC7}" type="pres">
      <dgm:prSet presAssocID="{1A5CA3F8-1227-4FD1-8CBF-1866E7D7059E}" presName="parComposite" presStyleCnt="0"/>
      <dgm:spPr/>
    </dgm:pt>
    <dgm:pt modelId="{6C6EFDF0-22DE-430E-B4BE-F3AE04556DCB}" type="pres">
      <dgm:prSet presAssocID="{1A5CA3F8-1227-4FD1-8CBF-1866E7D7059E}" presName="parBigCircle" presStyleLbl="node0" presStyleIdx="0" presStyleCnt="8"/>
      <dgm:spPr/>
    </dgm:pt>
    <dgm:pt modelId="{97D4422F-0D3A-40AE-945B-FF10997303B4}" type="pres">
      <dgm:prSet presAssocID="{1A5CA3F8-1227-4FD1-8CBF-1866E7D7059E}" presName="parTx" presStyleLbl="revTx" presStyleIdx="0" presStyleCnt="50"/>
      <dgm:spPr/>
    </dgm:pt>
    <dgm:pt modelId="{B306459B-6556-40C6-9B10-1170FC37D558}" type="pres">
      <dgm:prSet presAssocID="{1A5CA3F8-1227-4FD1-8CBF-1866E7D7059E}" presName="bSpace" presStyleCnt="0"/>
      <dgm:spPr/>
    </dgm:pt>
    <dgm:pt modelId="{E39CAC73-946B-40E7-9493-D7791937E750}" type="pres">
      <dgm:prSet presAssocID="{1A5CA3F8-1227-4FD1-8CBF-1866E7D7059E}" presName="parBackupNorm" presStyleCnt="0"/>
      <dgm:spPr/>
    </dgm:pt>
    <dgm:pt modelId="{8AC7CEFF-B503-4210-A5AA-F5B4C7CCD9F4}" type="pres">
      <dgm:prSet presAssocID="{6C5074B9-C027-46D4-AF7B-62E40A974F39}" presName="parSpace" presStyleCnt="0"/>
      <dgm:spPr/>
    </dgm:pt>
    <dgm:pt modelId="{8E3B0161-CCC0-467E-B7A4-942121F7CD2C}" type="pres">
      <dgm:prSet presAssocID="{D7D849FB-4E83-4B68-A86F-F8B75D132B58}" presName="desBackupLeftNorm" presStyleCnt="0"/>
      <dgm:spPr/>
    </dgm:pt>
    <dgm:pt modelId="{74C353F9-2E3B-4B5A-978A-A09EDEE67CB7}" type="pres">
      <dgm:prSet presAssocID="{D7D849FB-4E83-4B68-A86F-F8B75D132B58}" presName="desComposite" presStyleCnt="0"/>
      <dgm:spPr/>
    </dgm:pt>
    <dgm:pt modelId="{46C08080-F85D-4008-977B-005149D81E98}" type="pres">
      <dgm:prSet presAssocID="{D7D849FB-4E83-4B68-A86F-F8B75D132B58}" presName="desCircle" presStyleLbl="node1" presStyleIdx="0" presStyleCnt="21"/>
      <dgm:spPr/>
    </dgm:pt>
    <dgm:pt modelId="{4D00B960-EEA4-48C6-8920-7EDE0B87CA89}" type="pres">
      <dgm:prSet presAssocID="{D7D849FB-4E83-4B68-A86F-F8B75D132B58}" presName="chTx" presStyleLbl="revTx" presStyleIdx="1" presStyleCnt="50"/>
      <dgm:spPr/>
    </dgm:pt>
    <dgm:pt modelId="{F4C92A2D-C768-4609-9FF9-8D971314718E}" type="pres">
      <dgm:prSet presAssocID="{D7D849FB-4E83-4B68-A86F-F8B75D132B58}" presName="desTx" presStyleLbl="revTx" presStyleIdx="2" presStyleCnt="50">
        <dgm:presLayoutVars>
          <dgm:bulletEnabled val="1"/>
        </dgm:presLayoutVars>
      </dgm:prSet>
      <dgm:spPr/>
    </dgm:pt>
    <dgm:pt modelId="{E4BB0C35-0821-431E-8284-5725E2FED740}" type="pres">
      <dgm:prSet presAssocID="{D7D849FB-4E83-4B68-A86F-F8B75D132B58}" presName="desBackupRightNorm" presStyleCnt="0"/>
      <dgm:spPr/>
    </dgm:pt>
    <dgm:pt modelId="{434BFC30-C37D-40E3-916F-D6EEAB460F7C}" type="pres">
      <dgm:prSet presAssocID="{5B65080A-D26A-40BB-9BC2-6C6518EECE97}" presName="desSpace" presStyleCnt="0"/>
      <dgm:spPr/>
    </dgm:pt>
    <dgm:pt modelId="{5215185F-4118-4B41-B18F-BB6345537F88}" type="pres">
      <dgm:prSet presAssocID="{59B4F1A7-756F-4B20-A3B5-4B6E0F811EEA}" presName="desBackupLeftNorm" presStyleCnt="0"/>
      <dgm:spPr/>
    </dgm:pt>
    <dgm:pt modelId="{2610AD9F-4F56-4912-9A38-A687F95ACC56}" type="pres">
      <dgm:prSet presAssocID="{59B4F1A7-756F-4B20-A3B5-4B6E0F811EEA}" presName="desComposite" presStyleCnt="0"/>
      <dgm:spPr/>
    </dgm:pt>
    <dgm:pt modelId="{E4EC0436-41B2-4AA6-B9F8-771C13C9F9E4}" type="pres">
      <dgm:prSet presAssocID="{59B4F1A7-756F-4B20-A3B5-4B6E0F811EEA}" presName="desCircle" presStyleLbl="node1" presStyleIdx="1" presStyleCnt="21"/>
      <dgm:spPr/>
    </dgm:pt>
    <dgm:pt modelId="{1FF81D8D-F005-43BE-A476-EDDC08B9BA87}" type="pres">
      <dgm:prSet presAssocID="{59B4F1A7-756F-4B20-A3B5-4B6E0F811EEA}" presName="chTx" presStyleLbl="revTx" presStyleIdx="3" presStyleCnt="50"/>
      <dgm:spPr/>
    </dgm:pt>
    <dgm:pt modelId="{4BEFC41B-D02F-4E4A-9AB0-F8087CA7849E}" type="pres">
      <dgm:prSet presAssocID="{59B4F1A7-756F-4B20-A3B5-4B6E0F811EEA}" presName="desTx" presStyleLbl="revTx" presStyleIdx="4" presStyleCnt="50">
        <dgm:presLayoutVars>
          <dgm:bulletEnabled val="1"/>
        </dgm:presLayoutVars>
      </dgm:prSet>
      <dgm:spPr/>
    </dgm:pt>
    <dgm:pt modelId="{EC766F2B-9848-4AE2-91BD-FCAFADD2D481}" type="pres">
      <dgm:prSet presAssocID="{59B4F1A7-756F-4B20-A3B5-4B6E0F811EEA}" presName="desBackupRightNorm" presStyleCnt="0"/>
      <dgm:spPr/>
    </dgm:pt>
    <dgm:pt modelId="{C5D8275D-97F3-4509-8F80-8DB8DDFD4D5B}" type="pres">
      <dgm:prSet presAssocID="{A2C0892B-3473-493E-8D1F-A40AF5FFDAE8}" presName="desSpace" presStyleCnt="0"/>
      <dgm:spPr/>
    </dgm:pt>
    <dgm:pt modelId="{CB07E7D5-F931-4F20-BAA7-6FEEDEAA168C}" type="pres">
      <dgm:prSet presAssocID="{741BD530-C723-48E8-A951-4E9DF2F9C610}" presName="desBackupLeftNorm" presStyleCnt="0"/>
      <dgm:spPr/>
    </dgm:pt>
    <dgm:pt modelId="{C91994E9-C83E-4B63-9585-B5451290D1C4}" type="pres">
      <dgm:prSet presAssocID="{741BD530-C723-48E8-A951-4E9DF2F9C610}" presName="desComposite" presStyleCnt="0"/>
      <dgm:spPr/>
    </dgm:pt>
    <dgm:pt modelId="{56C7C655-7830-481F-B39F-AA80AF30FDD4}" type="pres">
      <dgm:prSet presAssocID="{741BD530-C723-48E8-A951-4E9DF2F9C610}" presName="desCircle" presStyleLbl="node1" presStyleIdx="2" presStyleCnt="21"/>
      <dgm:spPr/>
    </dgm:pt>
    <dgm:pt modelId="{57C607C3-2C02-4961-9736-8044863D9743}" type="pres">
      <dgm:prSet presAssocID="{741BD530-C723-48E8-A951-4E9DF2F9C610}" presName="chTx" presStyleLbl="revTx" presStyleIdx="5" presStyleCnt="50"/>
      <dgm:spPr/>
    </dgm:pt>
    <dgm:pt modelId="{FF1FD678-7632-4541-A51C-F363DB087EBC}" type="pres">
      <dgm:prSet presAssocID="{741BD530-C723-48E8-A951-4E9DF2F9C610}" presName="desTx" presStyleLbl="revTx" presStyleIdx="6" presStyleCnt="50">
        <dgm:presLayoutVars>
          <dgm:bulletEnabled val="1"/>
        </dgm:presLayoutVars>
      </dgm:prSet>
      <dgm:spPr/>
    </dgm:pt>
    <dgm:pt modelId="{5BAE181C-74C9-4CA0-8691-0D329F6F56B1}" type="pres">
      <dgm:prSet presAssocID="{741BD530-C723-48E8-A951-4E9DF2F9C610}" presName="desBackupRightNorm" presStyleCnt="0"/>
      <dgm:spPr/>
    </dgm:pt>
    <dgm:pt modelId="{2E121171-3E96-4F2E-8DC9-58817007E38F}" type="pres">
      <dgm:prSet presAssocID="{12EA9207-F927-41AE-89AE-FA50209A8B00}" presName="desSpace" presStyleCnt="0"/>
      <dgm:spPr/>
    </dgm:pt>
    <dgm:pt modelId="{A4AA9C8A-F299-40ED-BF25-B40D2594C490}" type="pres">
      <dgm:prSet presAssocID="{17928E96-C2C2-40CC-9E7A-C2D102E9DC7B}" presName="parComposite" presStyleCnt="0"/>
      <dgm:spPr/>
    </dgm:pt>
    <dgm:pt modelId="{D52256AD-C8CE-444B-91E5-2ECA481DBA57}" type="pres">
      <dgm:prSet presAssocID="{17928E96-C2C2-40CC-9E7A-C2D102E9DC7B}" presName="parBigCircle" presStyleLbl="node0" presStyleIdx="1" presStyleCnt="8"/>
      <dgm:spPr/>
    </dgm:pt>
    <dgm:pt modelId="{D57924D0-4172-4980-BD05-01F6C3646BE8}" type="pres">
      <dgm:prSet presAssocID="{17928E96-C2C2-40CC-9E7A-C2D102E9DC7B}" presName="parTx" presStyleLbl="revTx" presStyleIdx="7" presStyleCnt="50"/>
      <dgm:spPr/>
    </dgm:pt>
    <dgm:pt modelId="{C0049FC6-BC51-47E8-8CA6-A80800F898F6}" type="pres">
      <dgm:prSet presAssocID="{17928E96-C2C2-40CC-9E7A-C2D102E9DC7B}" presName="bSpace" presStyleCnt="0"/>
      <dgm:spPr/>
    </dgm:pt>
    <dgm:pt modelId="{38530A5B-4D72-4AD1-8CAF-4F1DBE30FAB4}" type="pres">
      <dgm:prSet presAssocID="{17928E96-C2C2-40CC-9E7A-C2D102E9DC7B}" presName="parBackupNorm" presStyleCnt="0"/>
      <dgm:spPr/>
    </dgm:pt>
    <dgm:pt modelId="{6E501F1B-30B3-4A37-85C5-66622F1CE9F2}" type="pres">
      <dgm:prSet presAssocID="{7CEAE4FB-57AA-4421-B661-F47B2F0C0B19}" presName="parSpace" presStyleCnt="0"/>
      <dgm:spPr/>
    </dgm:pt>
    <dgm:pt modelId="{C771D3D1-3E0A-44C4-9D01-938932D4E4F7}" type="pres">
      <dgm:prSet presAssocID="{42CCC630-491A-4F1A-92E7-70B52A438A25}" presName="desBackupLeftNorm" presStyleCnt="0"/>
      <dgm:spPr/>
    </dgm:pt>
    <dgm:pt modelId="{DE4B86B2-0FCA-4FDC-99BE-F77573B404A4}" type="pres">
      <dgm:prSet presAssocID="{42CCC630-491A-4F1A-92E7-70B52A438A25}" presName="desComposite" presStyleCnt="0"/>
      <dgm:spPr/>
    </dgm:pt>
    <dgm:pt modelId="{97A3D3E1-02A8-4B71-A976-1F34E716DF0A}" type="pres">
      <dgm:prSet presAssocID="{42CCC630-491A-4F1A-92E7-70B52A438A25}" presName="desCircle" presStyleLbl="node1" presStyleIdx="3" presStyleCnt="21"/>
      <dgm:spPr/>
    </dgm:pt>
    <dgm:pt modelId="{FAF409DA-EFF2-45AE-8E95-CACE1D3BE33D}" type="pres">
      <dgm:prSet presAssocID="{42CCC630-491A-4F1A-92E7-70B52A438A25}" presName="chTx" presStyleLbl="revTx" presStyleIdx="8" presStyleCnt="50"/>
      <dgm:spPr/>
    </dgm:pt>
    <dgm:pt modelId="{F17EB4EE-78E0-461F-B63F-DDA16AC26373}" type="pres">
      <dgm:prSet presAssocID="{42CCC630-491A-4F1A-92E7-70B52A438A25}" presName="desTx" presStyleLbl="revTx" presStyleIdx="9" presStyleCnt="50">
        <dgm:presLayoutVars>
          <dgm:bulletEnabled val="1"/>
        </dgm:presLayoutVars>
      </dgm:prSet>
      <dgm:spPr/>
    </dgm:pt>
    <dgm:pt modelId="{2648C1A5-9198-42C3-89DC-DC740E1BAC1F}" type="pres">
      <dgm:prSet presAssocID="{42CCC630-491A-4F1A-92E7-70B52A438A25}" presName="desBackupRightNorm" presStyleCnt="0"/>
      <dgm:spPr/>
    </dgm:pt>
    <dgm:pt modelId="{162730ED-402E-4486-A762-F80EF85569C5}" type="pres">
      <dgm:prSet presAssocID="{E4D3E402-C51F-4D65-96CE-F462B858BD36}" presName="desSpace" presStyleCnt="0"/>
      <dgm:spPr/>
    </dgm:pt>
    <dgm:pt modelId="{46B400BD-4A37-4A16-BCCF-E363340442A6}" type="pres">
      <dgm:prSet presAssocID="{0751F8C2-CD0B-4E7C-A86B-412B7D845D9B}" presName="desBackupLeftNorm" presStyleCnt="0"/>
      <dgm:spPr/>
    </dgm:pt>
    <dgm:pt modelId="{9A4364D8-F1B3-47D3-BD4D-69A02408E021}" type="pres">
      <dgm:prSet presAssocID="{0751F8C2-CD0B-4E7C-A86B-412B7D845D9B}" presName="desComposite" presStyleCnt="0"/>
      <dgm:spPr/>
    </dgm:pt>
    <dgm:pt modelId="{094009C7-5B07-4FA3-AA66-CD080B7BF106}" type="pres">
      <dgm:prSet presAssocID="{0751F8C2-CD0B-4E7C-A86B-412B7D845D9B}" presName="desCircle" presStyleLbl="node1" presStyleIdx="4" presStyleCnt="21"/>
      <dgm:spPr/>
    </dgm:pt>
    <dgm:pt modelId="{C7FCEE9E-4F3C-4046-BC9E-B0773807D270}" type="pres">
      <dgm:prSet presAssocID="{0751F8C2-CD0B-4E7C-A86B-412B7D845D9B}" presName="chTx" presStyleLbl="revTx" presStyleIdx="10" presStyleCnt="50"/>
      <dgm:spPr/>
    </dgm:pt>
    <dgm:pt modelId="{A9086E80-DB1A-456A-AA99-FEAA505DFCC7}" type="pres">
      <dgm:prSet presAssocID="{0751F8C2-CD0B-4E7C-A86B-412B7D845D9B}" presName="desTx" presStyleLbl="revTx" presStyleIdx="11" presStyleCnt="50">
        <dgm:presLayoutVars>
          <dgm:bulletEnabled val="1"/>
        </dgm:presLayoutVars>
      </dgm:prSet>
      <dgm:spPr/>
    </dgm:pt>
    <dgm:pt modelId="{0EB080AD-6ED0-4BE0-A60F-F944422B2D27}" type="pres">
      <dgm:prSet presAssocID="{0751F8C2-CD0B-4E7C-A86B-412B7D845D9B}" presName="desBackupRightNorm" presStyleCnt="0"/>
      <dgm:spPr/>
    </dgm:pt>
    <dgm:pt modelId="{688FE76A-BDE7-4B1F-996C-AC5126D0540D}" type="pres">
      <dgm:prSet presAssocID="{5075373B-4C8F-4678-A7FA-B24580AA3920}" presName="desSpace" presStyleCnt="0"/>
      <dgm:spPr/>
    </dgm:pt>
    <dgm:pt modelId="{12166581-6EBC-49AD-82C3-AC58308235DA}" type="pres">
      <dgm:prSet presAssocID="{7B1901DE-CCA3-4A58-9F9D-24EC9698186C}" presName="desBackupLeftNorm" presStyleCnt="0"/>
      <dgm:spPr/>
    </dgm:pt>
    <dgm:pt modelId="{81350912-D447-4679-A7B3-843019C8BFF9}" type="pres">
      <dgm:prSet presAssocID="{7B1901DE-CCA3-4A58-9F9D-24EC9698186C}" presName="desComposite" presStyleCnt="0"/>
      <dgm:spPr/>
    </dgm:pt>
    <dgm:pt modelId="{E5B40E16-7DA5-409E-8DD9-76B88404CB3B}" type="pres">
      <dgm:prSet presAssocID="{7B1901DE-CCA3-4A58-9F9D-24EC9698186C}" presName="desCircle" presStyleLbl="node1" presStyleIdx="5" presStyleCnt="21"/>
      <dgm:spPr/>
    </dgm:pt>
    <dgm:pt modelId="{5FA1ADE6-0BDF-4A34-8C8B-35F1C93FB2D3}" type="pres">
      <dgm:prSet presAssocID="{7B1901DE-CCA3-4A58-9F9D-24EC9698186C}" presName="chTx" presStyleLbl="revTx" presStyleIdx="12" presStyleCnt="50"/>
      <dgm:spPr/>
    </dgm:pt>
    <dgm:pt modelId="{F2DD5C46-6200-4BD3-A899-6C686D3BC15A}" type="pres">
      <dgm:prSet presAssocID="{7B1901DE-CCA3-4A58-9F9D-24EC9698186C}" presName="desTx" presStyleLbl="revTx" presStyleIdx="13" presStyleCnt="50">
        <dgm:presLayoutVars>
          <dgm:bulletEnabled val="1"/>
        </dgm:presLayoutVars>
      </dgm:prSet>
      <dgm:spPr/>
    </dgm:pt>
    <dgm:pt modelId="{FE067F92-B170-42C5-A195-60B6136C4CAE}" type="pres">
      <dgm:prSet presAssocID="{7B1901DE-CCA3-4A58-9F9D-24EC9698186C}" presName="desBackupRightNorm" presStyleCnt="0"/>
      <dgm:spPr/>
    </dgm:pt>
    <dgm:pt modelId="{3098ADB3-0274-4321-B716-3C13442E5F4D}" type="pres">
      <dgm:prSet presAssocID="{9DA35C75-E726-4A93-9141-7A0A8662F1F3}" presName="desSpace" presStyleCnt="0"/>
      <dgm:spPr/>
    </dgm:pt>
    <dgm:pt modelId="{F61FC025-7256-42DC-B0A4-C9410168E38B}" type="pres">
      <dgm:prSet presAssocID="{961DF4D9-2DB3-4DEA-B18D-70DAC4FB68C9}" presName="parComposite" presStyleCnt="0"/>
      <dgm:spPr/>
    </dgm:pt>
    <dgm:pt modelId="{57ACCC08-FD96-47BC-B9A0-1F8A078A3E94}" type="pres">
      <dgm:prSet presAssocID="{961DF4D9-2DB3-4DEA-B18D-70DAC4FB68C9}" presName="parBigCircle" presStyleLbl="node0" presStyleIdx="2" presStyleCnt="8"/>
      <dgm:spPr/>
    </dgm:pt>
    <dgm:pt modelId="{B1598F37-B11D-4094-BA83-CE42027A8898}" type="pres">
      <dgm:prSet presAssocID="{961DF4D9-2DB3-4DEA-B18D-70DAC4FB68C9}" presName="parTx" presStyleLbl="revTx" presStyleIdx="14" presStyleCnt="50"/>
      <dgm:spPr/>
    </dgm:pt>
    <dgm:pt modelId="{25C99589-8E6A-4750-B871-5A8EE6750848}" type="pres">
      <dgm:prSet presAssocID="{961DF4D9-2DB3-4DEA-B18D-70DAC4FB68C9}" presName="bSpace" presStyleCnt="0"/>
      <dgm:spPr/>
    </dgm:pt>
    <dgm:pt modelId="{CB53F056-DF5E-4DE4-9F2B-17B83A3771F8}" type="pres">
      <dgm:prSet presAssocID="{961DF4D9-2DB3-4DEA-B18D-70DAC4FB68C9}" presName="parBackupNorm" presStyleCnt="0"/>
      <dgm:spPr/>
    </dgm:pt>
    <dgm:pt modelId="{EBB08C3E-08B4-47E6-8B58-C541D1234080}" type="pres">
      <dgm:prSet presAssocID="{783FB2E7-EFD5-4855-AEFD-D238172E7685}" presName="parSpace" presStyleCnt="0"/>
      <dgm:spPr/>
    </dgm:pt>
    <dgm:pt modelId="{C692141E-FA68-4F6F-A997-312D46956F36}" type="pres">
      <dgm:prSet presAssocID="{2364DA0C-97D3-450E-BD74-BEB3F72802C8}" presName="desBackupLeftNorm" presStyleCnt="0"/>
      <dgm:spPr/>
    </dgm:pt>
    <dgm:pt modelId="{063DA3CB-F3EE-46A6-B604-088A4822D22C}" type="pres">
      <dgm:prSet presAssocID="{2364DA0C-97D3-450E-BD74-BEB3F72802C8}" presName="desComposite" presStyleCnt="0"/>
      <dgm:spPr/>
    </dgm:pt>
    <dgm:pt modelId="{5CB42BC8-8B4E-45FB-A3A0-1850CB7159C1}" type="pres">
      <dgm:prSet presAssocID="{2364DA0C-97D3-450E-BD74-BEB3F72802C8}" presName="desCircle" presStyleLbl="node1" presStyleIdx="6" presStyleCnt="21"/>
      <dgm:spPr/>
    </dgm:pt>
    <dgm:pt modelId="{FC26DADE-2C23-4B8A-ABDD-01F534B6BD56}" type="pres">
      <dgm:prSet presAssocID="{2364DA0C-97D3-450E-BD74-BEB3F72802C8}" presName="chTx" presStyleLbl="revTx" presStyleIdx="15" presStyleCnt="50"/>
      <dgm:spPr/>
    </dgm:pt>
    <dgm:pt modelId="{A39B5B85-2231-4D74-8896-30B3C2A78CB1}" type="pres">
      <dgm:prSet presAssocID="{2364DA0C-97D3-450E-BD74-BEB3F72802C8}" presName="desTx" presStyleLbl="revTx" presStyleIdx="16" presStyleCnt="50">
        <dgm:presLayoutVars>
          <dgm:bulletEnabled val="1"/>
        </dgm:presLayoutVars>
      </dgm:prSet>
      <dgm:spPr/>
    </dgm:pt>
    <dgm:pt modelId="{A04C6BF6-A62D-4E28-9218-F91DD5DD8FF8}" type="pres">
      <dgm:prSet presAssocID="{2364DA0C-97D3-450E-BD74-BEB3F72802C8}" presName="desBackupRightNorm" presStyleCnt="0"/>
      <dgm:spPr/>
    </dgm:pt>
    <dgm:pt modelId="{68773991-3D83-492F-99EA-98E1447B6168}" type="pres">
      <dgm:prSet presAssocID="{10CBC99E-68AA-4BB5-B64C-881E11CB4F06}" presName="desSpace" presStyleCnt="0"/>
      <dgm:spPr/>
    </dgm:pt>
    <dgm:pt modelId="{8544D4A2-5F88-4343-872A-011050357D84}" type="pres">
      <dgm:prSet presAssocID="{619AD423-0B56-4098-97C7-AD9B1B4A23C0}" presName="desBackupLeftNorm" presStyleCnt="0"/>
      <dgm:spPr/>
    </dgm:pt>
    <dgm:pt modelId="{389C5C22-73E6-485C-8130-201661EA7CB9}" type="pres">
      <dgm:prSet presAssocID="{619AD423-0B56-4098-97C7-AD9B1B4A23C0}" presName="desComposite" presStyleCnt="0"/>
      <dgm:spPr/>
    </dgm:pt>
    <dgm:pt modelId="{6D464C5E-C55F-4B4F-90A7-51A2B83851F1}" type="pres">
      <dgm:prSet presAssocID="{619AD423-0B56-4098-97C7-AD9B1B4A23C0}" presName="desCircle" presStyleLbl="node1" presStyleIdx="7" presStyleCnt="21"/>
      <dgm:spPr/>
    </dgm:pt>
    <dgm:pt modelId="{656D28CA-3F1E-48FC-93CB-8B1449E607DD}" type="pres">
      <dgm:prSet presAssocID="{619AD423-0B56-4098-97C7-AD9B1B4A23C0}" presName="chTx" presStyleLbl="revTx" presStyleIdx="17" presStyleCnt="50"/>
      <dgm:spPr/>
    </dgm:pt>
    <dgm:pt modelId="{0A7174C7-35EE-46E0-98D8-85734369F56F}" type="pres">
      <dgm:prSet presAssocID="{619AD423-0B56-4098-97C7-AD9B1B4A23C0}" presName="desTx" presStyleLbl="revTx" presStyleIdx="18" presStyleCnt="50">
        <dgm:presLayoutVars>
          <dgm:bulletEnabled val="1"/>
        </dgm:presLayoutVars>
      </dgm:prSet>
      <dgm:spPr/>
    </dgm:pt>
    <dgm:pt modelId="{E5CAFEE7-227B-4ABB-9403-149958F5D68E}" type="pres">
      <dgm:prSet presAssocID="{619AD423-0B56-4098-97C7-AD9B1B4A23C0}" presName="desBackupRightNorm" presStyleCnt="0"/>
      <dgm:spPr/>
    </dgm:pt>
    <dgm:pt modelId="{7FE7887D-753B-48E3-A243-64404CE7BB6F}" type="pres">
      <dgm:prSet presAssocID="{E43F1D91-20AC-4964-A944-A84CE90A1D6D}" presName="desSpace" presStyleCnt="0"/>
      <dgm:spPr/>
    </dgm:pt>
    <dgm:pt modelId="{FE8203B4-8E2A-42CF-98CB-BD370293AE00}" type="pres">
      <dgm:prSet presAssocID="{2E7F4850-BF80-4127-9A2C-4C06A6DC284C}" presName="desBackupLeftNorm" presStyleCnt="0"/>
      <dgm:spPr/>
    </dgm:pt>
    <dgm:pt modelId="{1606C9DB-211F-4536-975F-784AD1C831EC}" type="pres">
      <dgm:prSet presAssocID="{2E7F4850-BF80-4127-9A2C-4C06A6DC284C}" presName="desComposite" presStyleCnt="0"/>
      <dgm:spPr/>
    </dgm:pt>
    <dgm:pt modelId="{81142C13-1007-44A9-82FD-2209EE9FC31A}" type="pres">
      <dgm:prSet presAssocID="{2E7F4850-BF80-4127-9A2C-4C06A6DC284C}" presName="desCircle" presStyleLbl="node1" presStyleIdx="8" presStyleCnt="21"/>
      <dgm:spPr/>
    </dgm:pt>
    <dgm:pt modelId="{6789087C-91BA-464A-ACE6-9CD246D937AD}" type="pres">
      <dgm:prSet presAssocID="{2E7F4850-BF80-4127-9A2C-4C06A6DC284C}" presName="chTx" presStyleLbl="revTx" presStyleIdx="19" presStyleCnt="50"/>
      <dgm:spPr/>
    </dgm:pt>
    <dgm:pt modelId="{15A31C61-66A8-4026-A6F5-329EAB077A6B}" type="pres">
      <dgm:prSet presAssocID="{2E7F4850-BF80-4127-9A2C-4C06A6DC284C}" presName="desTx" presStyleLbl="revTx" presStyleIdx="20" presStyleCnt="50">
        <dgm:presLayoutVars>
          <dgm:bulletEnabled val="1"/>
        </dgm:presLayoutVars>
      </dgm:prSet>
      <dgm:spPr/>
    </dgm:pt>
    <dgm:pt modelId="{78232F63-C7EC-4544-BDEC-9BE72BBA3F33}" type="pres">
      <dgm:prSet presAssocID="{2E7F4850-BF80-4127-9A2C-4C06A6DC284C}" presName="desBackupRightNorm" presStyleCnt="0"/>
      <dgm:spPr/>
    </dgm:pt>
    <dgm:pt modelId="{6152B2F5-D708-4C3F-9EB9-076630695DC9}" type="pres">
      <dgm:prSet presAssocID="{58AC4315-AD4F-49D3-8837-C4A6EF5739D4}" presName="desSpace" presStyleCnt="0"/>
      <dgm:spPr/>
    </dgm:pt>
    <dgm:pt modelId="{1C5B73BB-FA9D-40C7-B0A7-F0F504E1CCCB}" type="pres">
      <dgm:prSet presAssocID="{666FD47A-EC37-456D-AAB1-058514C5C30D}" presName="parComposite" presStyleCnt="0"/>
      <dgm:spPr/>
    </dgm:pt>
    <dgm:pt modelId="{6CC6EF13-5EE3-4218-A1E8-84C20B105DA5}" type="pres">
      <dgm:prSet presAssocID="{666FD47A-EC37-456D-AAB1-058514C5C30D}" presName="parBigCircle" presStyleLbl="node0" presStyleIdx="3" presStyleCnt="8"/>
      <dgm:spPr/>
    </dgm:pt>
    <dgm:pt modelId="{8C64ADDD-18DA-4D74-9C8C-356936312593}" type="pres">
      <dgm:prSet presAssocID="{666FD47A-EC37-456D-AAB1-058514C5C30D}" presName="parTx" presStyleLbl="revTx" presStyleIdx="21" presStyleCnt="50"/>
      <dgm:spPr/>
    </dgm:pt>
    <dgm:pt modelId="{C12310DA-4114-4045-87DD-9DF0ABFA8C03}" type="pres">
      <dgm:prSet presAssocID="{666FD47A-EC37-456D-AAB1-058514C5C30D}" presName="bSpace" presStyleCnt="0"/>
      <dgm:spPr/>
    </dgm:pt>
    <dgm:pt modelId="{5E076BD9-3999-41CD-A4E4-4FD903AC9BDF}" type="pres">
      <dgm:prSet presAssocID="{666FD47A-EC37-456D-AAB1-058514C5C30D}" presName="parBackupNorm" presStyleCnt="0"/>
      <dgm:spPr/>
    </dgm:pt>
    <dgm:pt modelId="{87383645-2E7F-493F-9198-CBE40A461577}" type="pres">
      <dgm:prSet presAssocID="{4105EA78-9D32-44A9-9842-515B181CF226}" presName="parSpace" presStyleCnt="0"/>
      <dgm:spPr/>
    </dgm:pt>
    <dgm:pt modelId="{D34C26D3-F086-4A52-AD7D-A70B374EEEE1}" type="pres">
      <dgm:prSet presAssocID="{8F59A5CE-E0B8-4CE5-88D3-ACC795FB81F4}" presName="desBackupLeftNorm" presStyleCnt="0"/>
      <dgm:spPr/>
    </dgm:pt>
    <dgm:pt modelId="{741B3D81-3A86-4967-8941-22911751F91D}" type="pres">
      <dgm:prSet presAssocID="{8F59A5CE-E0B8-4CE5-88D3-ACC795FB81F4}" presName="desComposite" presStyleCnt="0"/>
      <dgm:spPr/>
    </dgm:pt>
    <dgm:pt modelId="{C59E23B3-6D60-465C-99C4-D08C6BFEF6B6}" type="pres">
      <dgm:prSet presAssocID="{8F59A5CE-E0B8-4CE5-88D3-ACC795FB81F4}" presName="desCircle" presStyleLbl="node1" presStyleIdx="9" presStyleCnt="21"/>
      <dgm:spPr/>
    </dgm:pt>
    <dgm:pt modelId="{BF78DE93-1FE7-469F-8AC4-3BA43551C8CE}" type="pres">
      <dgm:prSet presAssocID="{8F59A5CE-E0B8-4CE5-88D3-ACC795FB81F4}" presName="chTx" presStyleLbl="revTx" presStyleIdx="22" presStyleCnt="50"/>
      <dgm:spPr/>
    </dgm:pt>
    <dgm:pt modelId="{442D049F-3B1B-426B-996C-0E5A32D86736}" type="pres">
      <dgm:prSet presAssocID="{8F59A5CE-E0B8-4CE5-88D3-ACC795FB81F4}" presName="desTx" presStyleLbl="revTx" presStyleIdx="23" presStyleCnt="50">
        <dgm:presLayoutVars>
          <dgm:bulletEnabled val="1"/>
        </dgm:presLayoutVars>
      </dgm:prSet>
      <dgm:spPr/>
    </dgm:pt>
    <dgm:pt modelId="{AA7E66CD-3C46-42F1-9EBD-5E4B06C1F261}" type="pres">
      <dgm:prSet presAssocID="{8F59A5CE-E0B8-4CE5-88D3-ACC795FB81F4}" presName="desBackupRightNorm" presStyleCnt="0"/>
      <dgm:spPr/>
    </dgm:pt>
    <dgm:pt modelId="{49AD3E13-C1A4-4A8D-9C9A-9EE08AA16D79}" type="pres">
      <dgm:prSet presAssocID="{61FB0431-ECA4-4FAF-89CA-6F760FA52C59}" presName="desSpace" presStyleCnt="0"/>
      <dgm:spPr/>
    </dgm:pt>
    <dgm:pt modelId="{5A06111A-879D-4F3E-A584-895EBA8CE249}" type="pres">
      <dgm:prSet presAssocID="{4549BEB7-ECC8-4975-A0A1-040CA9AB6BF4}" presName="desBackupLeftNorm" presStyleCnt="0"/>
      <dgm:spPr/>
    </dgm:pt>
    <dgm:pt modelId="{CF99F078-E7C4-468A-BD38-DDF27A95B158}" type="pres">
      <dgm:prSet presAssocID="{4549BEB7-ECC8-4975-A0A1-040CA9AB6BF4}" presName="desComposite" presStyleCnt="0"/>
      <dgm:spPr/>
    </dgm:pt>
    <dgm:pt modelId="{E83DA390-7D9C-4158-B1CD-45E3856696F6}" type="pres">
      <dgm:prSet presAssocID="{4549BEB7-ECC8-4975-A0A1-040CA9AB6BF4}" presName="desCircle" presStyleLbl="node1" presStyleIdx="10" presStyleCnt="21"/>
      <dgm:spPr/>
    </dgm:pt>
    <dgm:pt modelId="{2B532869-E927-4EAA-A644-3CF4BF42159F}" type="pres">
      <dgm:prSet presAssocID="{4549BEB7-ECC8-4975-A0A1-040CA9AB6BF4}" presName="chTx" presStyleLbl="revTx" presStyleIdx="24" presStyleCnt="50"/>
      <dgm:spPr/>
    </dgm:pt>
    <dgm:pt modelId="{57259F66-5D8E-4451-87FE-638BC1855097}" type="pres">
      <dgm:prSet presAssocID="{4549BEB7-ECC8-4975-A0A1-040CA9AB6BF4}" presName="desTx" presStyleLbl="revTx" presStyleIdx="25" presStyleCnt="50">
        <dgm:presLayoutVars>
          <dgm:bulletEnabled val="1"/>
        </dgm:presLayoutVars>
      </dgm:prSet>
      <dgm:spPr/>
    </dgm:pt>
    <dgm:pt modelId="{93B356B5-8610-4F81-86AC-AA19BE779A14}" type="pres">
      <dgm:prSet presAssocID="{4549BEB7-ECC8-4975-A0A1-040CA9AB6BF4}" presName="desBackupRightNorm" presStyleCnt="0"/>
      <dgm:spPr/>
    </dgm:pt>
    <dgm:pt modelId="{B8B9FF2E-E232-4ADD-B769-FB7EEF24B2B9}" type="pres">
      <dgm:prSet presAssocID="{F12DE423-DFCB-461D-8417-A5BF401D72A1}" presName="desSpace" presStyleCnt="0"/>
      <dgm:spPr/>
    </dgm:pt>
    <dgm:pt modelId="{9B932256-2049-4484-B4AB-645089830678}" type="pres">
      <dgm:prSet presAssocID="{481230E8-E5EB-4416-A78B-D09AE692F4C2}" presName="desBackupLeftNorm" presStyleCnt="0"/>
      <dgm:spPr/>
    </dgm:pt>
    <dgm:pt modelId="{AC4B0E2E-9589-428E-9736-1052B7C96B41}" type="pres">
      <dgm:prSet presAssocID="{481230E8-E5EB-4416-A78B-D09AE692F4C2}" presName="desComposite" presStyleCnt="0"/>
      <dgm:spPr/>
    </dgm:pt>
    <dgm:pt modelId="{0DD18158-0A09-43F6-8E7E-55640A85A82E}" type="pres">
      <dgm:prSet presAssocID="{481230E8-E5EB-4416-A78B-D09AE692F4C2}" presName="desCircle" presStyleLbl="node1" presStyleIdx="11" presStyleCnt="21"/>
      <dgm:spPr/>
    </dgm:pt>
    <dgm:pt modelId="{CD1568E9-7115-46E2-AAE8-7DA7904C4978}" type="pres">
      <dgm:prSet presAssocID="{481230E8-E5EB-4416-A78B-D09AE692F4C2}" presName="chTx" presStyleLbl="revTx" presStyleIdx="26" presStyleCnt="50"/>
      <dgm:spPr/>
    </dgm:pt>
    <dgm:pt modelId="{07ECF4D6-6C9C-4AD5-8C1F-DBA7D60620D7}" type="pres">
      <dgm:prSet presAssocID="{481230E8-E5EB-4416-A78B-D09AE692F4C2}" presName="desTx" presStyleLbl="revTx" presStyleIdx="27" presStyleCnt="50">
        <dgm:presLayoutVars>
          <dgm:bulletEnabled val="1"/>
        </dgm:presLayoutVars>
      </dgm:prSet>
      <dgm:spPr/>
    </dgm:pt>
    <dgm:pt modelId="{2F2B2950-08FE-4372-B6AF-1657BE6B6FEF}" type="pres">
      <dgm:prSet presAssocID="{481230E8-E5EB-4416-A78B-D09AE692F4C2}" presName="desBackupRightNorm" presStyleCnt="0"/>
      <dgm:spPr/>
    </dgm:pt>
    <dgm:pt modelId="{260AF8D5-AF56-4D07-850D-8FC97B77E209}" type="pres">
      <dgm:prSet presAssocID="{EC466E42-DC4F-46E2-8BAA-73144434ABB7}" presName="desSpace" presStyleCnt="0"/>
      <dgm:spPr/>
    </dgm:pt>
    <dgm:pt modelId="{C0151EFF-D899-4620-8934-DF6A83B39C84}" type="pres">
      <dgm:prSet presAssocID="{4B0539E6-F3A7-4A8B-9C4E-A1EFE69F6EDA}" presName="parComposite" presStyleCnt="0"/>
      <dgm:spPr/>
    </dgm:pt>
    <dgm:pt modelId="{763EFB77-D5FF-4C34-80ED-3D857820BA42}" type="pres">
      <dgm:prSet presAssocID="{4B0539E6-F3A7-4A8B-9C4E-A1EFE69F6EDA}" presName="parBigCircle" presStyleLbl="node0" presStyleIdx="4" presStyleCnt="8"/>
      <dgm:spPr/>
    </dgm:pt>
    <dgm:pt modelId="{E423884C-D54D-4BE5-AC90-AC207534D4DE}" type="pres">
      <dgm:prSet presAssocID="{4B0539E6-F3A7-4A8B-9C4E-A1EFE69F6EDA}" presName="parTx" presStyleLbl="revTx" presStyleIdx="28" presStyleCnt="50"/>
      <dgm:spPr/>
    </dgm:pt>
    <dgm:pt modelId="{33067F11-ADFB-433D-9C29-C427D6691038}" type="pres">
      <dgm:prSet presAssocID="{4B0539E6-F3A7-4A8B-9C4E-A1EFE69F6EDA}" presName="bSpace" presStyleCnt="0"/>
      <dgm:spPr/>
    </dgm:pt>
    <dgm:pt modelId="{A0EE6048-B369-4795-9AE8-88425E5DE791}" type="pres">
      <dgm:prSet presAssocID="{4B0539E6-F3A7-4A8B-9C4E-A1EFE69F6EDA}" presName="parBackupNorm" presStyleCnt="0"/>
      <dgm:spPr/>
    </dgm:pt>
    <dgm:pt modelId="{0916679B-5B97-46ED-BCF7-E1667DB33B1D}" type="pres">
      <dgm:prSet presAssocID="{3472A3A5-B762-4516-9A2E-D2BB1AA74CDF}" presName="parSpace" presStyleCnt="0"/>
      <dgm:spPr/>
    </dgm:pt>
    <dgm:pt modelId="{76DD613E-1F00-44B2-873D-B9B1517D7C12}" type="pres">
      <dgm:prSet presAssocID="{40E24B05-71A3-48CE-AB77-BEBA221B2C57}" presName="desBackupLeftNorm" presStyleCnt="0"/>
      <dgm:spPr/>
    </dgm:pt>
    <dgm:pt modelId="{46023A97-C1FD-4808-8219-9FE298ACC12E}" type="pres">
      <dgm:prSet presAssocID="{40E24B05-71A3-48CE-AB77-BEBA221B2C57}" presName="desComposite" presStyleCnt="0"/>
      <dgm:spPr/>
    </dgm:pt>
    <dgm:pt modelId="{E4899D1D-BB69-44C0-843D-52AC47C7C915}" type="pres">
      <dgm:prSet presAssocID="{40E24B05-71A3-48CE-AB77-BEBA221B2C57}" presName="desCircle" presStyleLbl="node1" presStyleIdx="12" presStyleCnt="21"/>
      <dgm:spPr/>
    </dgm:pt>
    <dgm:pt modelId="{00E10310-F531-4485-AF2B-C1826A0870DE}" type="pres">
      <dgm:prSet presAssocID="{40E24B05-71A3-48CE-AB77-BEBA221B2C57}" presName="chTx" presStyleLbl="revTx" presStyleIdx="29" presStyleCnt="50"/>
      <dgm:spPr/>
    </dgm:pt>
    <dgm:pt modelId="{1BDE51BF-9CCB-4220-B328-EF0DBF38C042}" type="pres">
      <dgm:prSet presAssocID="{40E24B05-71A3-48CE-AB77-BEBA221B2C57}" presName="desTx" presStyleLbl="revTx" presStyleIdx="30" presStyleCnt="50">
        <dgm:presLayoutVars>
          <dgm:bulletEnabled val="1"/>
        </dgm:presLayoutVars>
      </dgm:prSet>
      <dgm:spPr/>
    </dgm:pt>
    <dgm:pt modelId="{EB9DBDAF-89B3-4947-8F29-4D6C28994830}" type="pres">
      <dgm:prSet presAssocID="{40E24B05-71A3-48CE-AB77-BEBA221B2C57}" presName="desBackupRightNorm" presStyleCnt="0"/>
      <dgm:spPr/>
    </dgm:pt>
    <dgm:pt modelId="{E9244E5A-658F-42B8-AB52-1DBDE3355466}" type="pres">
      <dgm:prSet presAssocID="{E9FC23AF-6B35-443B-93F4-F7D59FB85BA4}" presName="desSpace" presStyleCnt="0"/>
      <dgm:spPr/>
    </dgm:pt>
    <dgm:pt modelId="{5B9974D2-BAA3-4037-A366-0BBF88A06F0C}" type="pres">
      <dgm:prSet presAssocID="{B249F1BA-DA57-4DDB-A61F-74027AA81424}" presName="desBackupLeftNorm" presStyleCnt="0"/>
      <dgm:spPr/>
    </dgm:pt>
    <dgm:pt modelId="{CBCDB44F-D91B-4B93-BA71-04FADFC711CA}" type="pres">
      <dgm:prSet presAssocID="{B249F1BA-DA57-4DDB-A61F-74027AA81424}" presName="desComposite" presStyleCnt="0"/>
      <dgm:spPr/>
    </dgm:pt>
    <dgm:pt modelId="{C90D47B8-7BA9-4EB5-92D9-7399A601D3FA}" type="pres">
      <dgm:prSet presAssocID="{B249F1BA-DA57-4DDB-A61F-74027AA81424}" presName="desCircle" presStyleLbl="node1" presStyleIdx="13" presStyleCnt="21"/>
      <dgm:spPr/>
    </dgm:pt>
    <dgm:pt modelId="{CE7387A0-4424-4B53-A725-A494FB9B1AE0}" type="pres">
      <dgm:prSet presAssocID="{B249F1BA-DA57-4DDB-A61F-74027AA81424}" presName="chTx" presStyleLbl="revTx" presStyleIdx="31" presStyleCnt="50"/>
      <dgm:spPr/>
    </dgm:pt>
    <dgm:pt modelId="{AB558D7A-19B6-4BA6-9B0D-749C23867B46}" type="pres">
      <dgm:prSet presAssocID="{B249F1BA-DA57-4DDB-A61F-74027AA81424}" presName="desTx" presStyleLbl="revTx" presStyleIdx="32" presStyleCnt="50">
        <dgm:presLayoutVars>
          <dgm:bulletEnabled val="1"/>
        </dgm:presLayoutVars>
      </dgm:prSet>
      <dgm:spPr/>
    </dgm:pt>
    <dgm:pt modelId="{CF88A5D5-3C38-4D5D-B8D7-5F30E1103BE7}" type="pres">
      <dgm:prSet presAssocID="{B249F1BA-DA57-4DDB-A61F-74027AA81424}" presName="desBackupRightNorm" presStyleCnt="0"/>
      <dgm:spPr/>
    </dgm:pt>
    <dgm:pt modelId="{7D62B6BC-2AA8-4BC6-A867-63612866108B}" type="pres">
      <dgm:prSet presAssocID="{BA0CC184-5817-4401-8D19-C3B417817B65}" presName="desSpace" presStyleCnt="0"/>
      <dgm:spPr/>
    </dgm:pt>
    <dgm:pt modelId="{263ABEB8-B67C-4F99-A2B2-0B1006DB35E7}" type="pres">
      <dgm:prSet presAssocID="{9D15EC3F-4AEA-4FEC-AB63-3B2E15DA060B}" presName="desBackupLeftNorm" presStyleCnt="0"/>
      <dgm:spPr/>
    </dgm:pt>
    <dgm:pt modelId="{B26CA536-C057-42B4-A3A2-C76305580DD5}" type="pres">
      <dgm:prSet presAssocID="{9D15EC3F-4AEA-4FEC-AB63-3B2E15DA060B}" presName="desComposite" presStyleCnt="0"/>
      <dgm:spPr/>
    </dgm:pt>
    <dgm:pt modelId="{D3179036-0EE6-45A4-A98E-65F2577A2D1E}" type="pres">
      <dgm:prSet presAssocID="{9D15EC3F-4AEA-4FEC-AB63-3B2E15DA060B}" presName="desCircle" presStyleLbl="node1" presStyleIdx="14" presStyleCnt="21"/>
      <dgm:spPr/>
    </dgm:pt>
    <dgm:pt modelId="{CDA6761E-E5B9-4F16-9313-055334F9D852}" type="pres">
      <dgm:prSet presAssocID="{9D15EC3F-4AEA-4FEC-AB63-3B2E15DA060B}" presName="chTx" presStyleLbl="revTx" presStyleIdx="33" presStyleCnt="50"/>
      <dgm:spPr/>
    </dgm:pt>
    <dgm:pt modelId="{CD2CFCC4-9BC9-4FEF-A02D-F4615DCC3343}" type="pres">
      <dgm:prSet presAssocID="{9D15EC3F-4AEA-4FEC-AB63-3B2E15DA060B}" presName="desTx" presStyleLbl="revTx" presStyleIdx="34" presStyleCnt="50">
        <dgm:presLayoutVars>
          <dgm:bulletEnabled val="1"/>
        </dgm:presLayoutVars>
      </dgm:prSet>
      <dgm:spPr/>
    </dgm:pt>
    <dgm:pt modelId="{A296F8A5-E72E-4C09-8A10-76AFA3DBBB69}" type="pres">
      <dgm:prSet presAssocID="{9D15EC3F-4AEA-4FEC-AB63-3B2E15DA060B}" presName="desBackupRightNorm" presStyleCnt="0"/>
      <dgm:spPr/>
    </dgm:pt>
    <dgm:pt modelId="{3909C90E-7363-4923-BFBE-AAB483F08DBE}" type="pres">
      <dgm:prSet presAssocID="{4F064C02-878C-494F-9AD0-8F3635C5C25C}" presName="desSpace" presStyleCnt="0"/>
      <dgm:spPr/>
    </dgm:pt>
    <dgm:pt modelId="{BE248903-DB48-439B-8361-BED6087A7DED}" type="pres">
      <dgm:prSet presAssocID="{756DEA77-97B2-4692-B251-454FBA196C30}" presName="parComposite" presStyleCnt="0"/>
      <dgm:spPr/>
    </dgm:pt>
    <dgm:pt modelId="{9A8E0C16-2DB1-4B6D-B6B2-D8FCA171140E}" type="pres">
      <dgm:prSet presAssocID="{756DEA77-97B2-4692-B251-454FBA196C30}" presName="parBigCircle" presStyleLbl="node0" presStyleIdx="5" presStyleCnt="8"/>
      <dgm:spPr/>
    </dgm:pt>
    <dgm:pt modelId="{502BA6EE-A8CA-4AF7-92ED-AF943AB58A65}" type="pres">
      <dgm:prSet presAssocID="{756DEA77-97B2-4692-B251-454FBA196C30}" presName="parTx" presStyleLbl="revTx" presStyleIdx="35" presStyleCnt="50"/>
      <dgm:spPr/>
    </dgm:pt>
    <dgm:pt modelId="{07569FAB-E275-4AB5-B1E0-CBEF1AEECC61}" type="pres">
      <dgm:prSet presAssocID="{756DEA77-97B2-4692-B251-454FBA196C30}" presName="bSpace" presStyleCnt="0"/>
      <dgm:spPr/>
    </dgm:pt>
    <dgm:pt modelId="{1F626565-1373-4261-B3D8-462B196B9CCF}" type="pres">
      <dgm:prSet presAssocID="{756DEA77-97B2-4692-B251-454FBA196C30}" presName="parBackupNorm" presStyleCnt="0"/>
      <dgm:spPr/>
    </dgm:pt>
    <dgm:pt modelId="{DBCF1C15-B259-467C-889D-5E3BC9348833}" type="pres">
      <dgm:prSet presAssocID="{C1CFD8FC-97C0-4007-A80C-1559847E0350}" presName="parSpace" presStyleCnt="0"/>
      <dgm:spPr/>
    </dgm:pt>
    <dgm:pt modelId="{668D84B4-E120-4E8C-9EBE-793949589D49}" type="pres">
      <dgm:prSet presAssocID="{52F68FAF-F583-49AC-951F-8816036D4ED7}" presName="desBackupLeftNorm" presStyleCnt="0"/>
      <dgm:spPr/>
    </dgm:pt>
    <dgm:pt modelId="{34ABFBB7-4246-4EFC-86E6-E3674EEF410F}" type="pres">
      <dgm:prSet presAssocID="{52F68FAF-F583-49AC-951F-8816036D4ED7}" presName="desComposite" presStyleCnt="0"/>
      <dgm:spPr/>
    </dgm:pt>
    <dgm:pt modelId="{D76C13D5-3E3E-4018-9E5A-0A27BE2CD348}" type="pres">
      <dgm:prSet presAssocID="{52F68FAF-F583-49AC-951F-8816036D4ED7}" presName="desCircle" presStyleLbl="node1" presStyleIdx="15" presStyleCnt="21"/>
      <dgm:spPr/>
    </dgm:pt>
    <dgm:pt modelId="{7A43A82C-BDE5-42A7-888E-4A54BBFFAD6D}" type="pres">
      <dgm:prSet presAssocID="{52F68FAF-F583-49AC-951F-8816036D4ED7}" presName="chTx" presStyleLbl="revTx" presStyleIdx="36" presStyleCnt="50"/>
      <dgm:spPr/>
    </dgm:pt>
    <dgm:pt modelId="{37515585-3F8B-4D95-A91B-37148C410AAD}" type="pres">
      <dgm:prSet presAssocID="{52F68FAF-F583-49AC-951F-8816036D4ED7}" presName="desTx" presStyleLbl="revTx" presStyleIdx="37" presStyleCnt="50">
        <dgm:presLayoutVars>
          <dgm:bulletEnabled val="1"/>
        </dgm:presLayoutVars>
      </dgm:prSet>
      <dgm:spPr/>
    </dgm:pt>
    <dgm:pt modelId="{F63CE4C8-A7DB-42D9-A8A7-8C7858037FD2}" type="pres">
      <dgm:prSet presAssocID="{52F68FAF-F583-49AC-951F-8816036D4ED7}" presName="desBackupRightNorm" presStyleCnt="0"/>
      <dgm:spPr/>
    </dgm:pt>
    <dgm:pt modelId="{C3415A77-E81B-4EF9-8973-909F323AD155}" type="pres">
      <dgm:prSet presAssocID="{E70C2374-08F8-4B0C-8641-9657F48A5A8E}" presName="desSpace" presStyleCnt="0"/>
      <dgm:spPr/>
    </dgm:pt>
    <dgm:pt modelId="{0EA5846B-F9E5-41A7-B935-2CBE9F9DF202}" type="pres">
      <dgm:prSet presAssocID="{FF176927-0D57-4381-9C55-2A56DA695D1E}" presName="desBackupLeftNorm" presStyleCnt="0"/>
      <dgm:spPr/>
    </dgm:pt>
    <dgm:pt modelId="{7D47D2B4-CCCF-44EB-9950-22BE81116A6E}" type="pres">
      <dgm:prSet presAssocID="{FF176927-0D57-4381-9C55-2A56DA695D1E}" presName="desComposite" presStyleCnt="0"/>
      <dgm:spPr/>
    </dgm:pt>
    <dgm:pt modelId="{826C8695-C45B-4959-8FCB-CD825D9E4254}" type="pres">
      <dgm:prSet presAssocID="{FF176927-0D57-4381-9C55-2A56DA695D1E}" presName="desCircle" presStyleLbl="node1" presStyleIdx="16" presStyleCnt="21"/>
      <dgm:spPr/>
    </dgm:pt>
    <dgm:pt modelId="{91FA7D98-4A22-4DD5-8B85-87AB600FAFD4}" type="pres">
      <dgm:prSet presAssocID="{FF176927-0D57-4381-9C55-2A56DA695D1E}" presName="chTx" presStyleLbl="revTx" presStyleIdx="38" presStyleCnt="50"/>
      <dgm:spPr/>
    </dgm:pt>
    <dgm:pt modelId="{8AFDC896-8488-45E8-8702-61E070D15D06}" type="pres">
      <dgm:prSet presAssocID="{FF176927-0D57-4381-9C55-2A56DA695D1E}" presName="desTx" presStyleLbl="revTx" presStyleIdx="39" presStyleCnt="50">
        <dgm:presLayoutVars>
          <dgm:bulletEnabled val="1"/>
        </dgm:presLayoutVars>
      </dgm:prSet>
      <dgm:spPr/>
    </dgm:pt>
    <dgm:pt modelId="{F86FCD21-0F14-4BB7-B1E2-0E03C0A9E471}" type="pres">
      <dgm:prSet presAssocID="{FF176927-0D57-4381-9C55-2A56DA695D1E}" presName="desBackupRightNorm" presStyleCnt="0"/>
      <dgm:spPr/>
    </dgm:pt>
    <dgm:pt modelId="{191D8036-8CAF-4048-888A-E51993E52F0C}" type="pres">
      <dgm:prSet presAssocID="{B417CCDB-2863-4F29-A4F5-D6A2D600319F}" presName="desSpace" presStyleCnt="0"/>
      <dgm:spPr/>
    </dgm:pt>
    <dgm:pt modelId="{404F0375-4D11-4605-9552-9603F457850A}" type="pres">
      <dgm:prSet presAssocID="{179C9712-BE18-400F-A5F1-C953AE4275C0}" presName="desBackupLeftNorm" presStyleCnt="0"/>
      <dgm:spPr/>
    </dgm:pt>
    <dgm:pt modelId="{80416C1E-DDC5-4457-8385-99A7A036C7B5}" type="pres">
      <dgm:prSet presAssocID="{179C9712-BE18-400F-A5F1-C953AE4275C0}" presName="desComposite" presStyleCnt="0"/>
      <dgm:spPr/>
    </dgm:pt>
    <dgm:pt modelId="{AFA29FC1-6114-4D17-B332-1C506CEBD0D5}" type="pres">
      <dgm:prSet presAssocID="{179C9712-BE18-400F-A5F1-C953AE4275C0}" presName="desCircle" presStyleLbl="node1" presStyleIdx="17" presStyleCnt="21"/>
      <dgm:spPr/>
    </dgm:pt>
    <dgm:pt modelId="{7973DEE1-A18F-4CC5-9364-E4FCB4520D75}" type="pres">
      <dgm:prSet presAssocID="{179C9712-BE18-400F-A5F1-C953AE4275C0}" presName="chTx" presStyleLbl="revTx" presStyleIdx="40" presStyleCnt="50"/>
      <dgm:spPr/>
    </dgm:pt>
    <dgm:pt modelId="{8C22FF4E-6FBB-42A3-B98F-E97635B0E529}" type="pres">
      <dgm:prSet presAssocID="{179C9712-BE18-400F-A5F1-C953AE4275C0}" presName="desTx" presStyleLbl="revTx" presStyleIdx="41" presStyleCnt="50">
        <dgm:presLayoutVars>
          <dgm:bulletEnabled val="1"/>
        </dgm:presLayoutVars>
      </dgm:prSet>
      <dgm:spPr/>
    </dgm:pt>
    <dgm:pt modelId="{86D77A42-70A3-40EA-AD8B-8031BD292A51}" type="pres">
      <dgm:prSet presAssocID="{179C9712-BE18-400F-A5F1-C953AE4275C0}" presName="desBackupRightNorm" presStyleCnt="0"/>
      <dgm:spPr/>
    </dgm:pt>
    <dgm:pt modelId="{ADC39CF4-9DF1-40D9-BDC5-971049CCD47B}" type="pres">
      <dgm:prSet presAssocID="{7A165BB6-9843-43E2-BED6-064EB06A3A12}" presName="desSpace" presStyleCnt="0"/>
      <dgm:spPr/>
    </dgm:pt>
    <dgm:pt modelId="{1E4BF626-DB6D-4BB0-9C24-FC5AFE4405CC}" type="pres">
      <dgm:prSet presAssocID="{86476027-CCFC-41D8-817B-E1CDC87BC384}" presName="parComposite" presStyleCnt="0"/>
      <dgm:spPr/>
    </dgm:pt>
    <dgm:pt modelId="{05DB8E4D-1D12-408C-8404-E7EC569DACF6}" type="pres">
      <dgm:prSet presAssocID="{86476027-CCFC-41D8-817B-E1CDC87BC384}" presName="parBigCircle" presStyleLbl="node0" presStyleIdx="6" presStyleCnt="8"/>
      <dgm:spPr/>
    </dgm:pt>
    <dgm:pt modelId="{AA43DEDC-6810-43FF-8EE6-493CDECCC432}" type="pres">
      <dgm:prSet presAssocID="{86476027-CCFC-41D8-817B-E1CDC87BC384}" presName="parTx" presStyleLbl="revTx" presStyleIdx="42" presStyleCnt="50"/>
      <dgm:spPr/>
    </dgm:pt>
    <dgm:pt modelId="{AE9ACB4B-1967-4FEC-9CA2-DF2BD946848C}" type="pres">
      <dgm:prSet presAssocID="{86476027-CCFC-41D8-817B-E1CDC87BC384}" presName="bSpace" presStyleCnt="0"/>
      <dgm:spPr/>
    </dgm:pt>
    <dgm:pt modelId="{BE5C5C88-5666-4A66-9C4E-7C3F251B74B1}" type="pres">
      <dgm:prSet presAssocID="{86476027-CCFC-41D8-817B-E1CDC87BC384}" presName="parBackupNorm" presStyleCnt="0"/>
      <dgm:spPr/>
    </dgm:pt>
    <dgm:pt modelId="{EF290D02-93AD-400C-BBC2-5E296C32F1AC}" type="pres">
      <dgm:prSet presAssocID="{10D2BC0F-D420-4F0E-BD23-337DE236D4B1}" presName="parSpace" presStyleCnt="0"/>
      <dgm:spPr/>
    </dgm:pt>
    <dgm:pt modelId="{C8456708-AED5-4780-BDF8-227A99E1ACA2}" type="pres">
      <dgm:prSet presAssocID="{94185709-70B5-4AEA-A755-E4BE23A234C5}" presName="desBackupLeftNorm" presStyleCnt="0"/>
      <dgm:spPr/>
    </dgm:pt>
    <dgm:pt modelId="{CB18246F-A34D-4BC5-955E-45B713C14E31}" type="pres">
      <dgm:prSet presAssocID="{94185709-70B5-4AEA-A755-E4BE23A234C5}" presName="desComposite" presStyleCnt="0"/>
      <dgm:spPr/>
    </dgm:pt>
    <dgm:pt modelId="{07AD2D7D-DB3E-469C-8140-54CE6B55E6F7}" type="pres">
      <dgm:prSet presAssocID="{94185709-70B5-4AEA-A755-E4BE23A234C5}" presName="desCircle" presStyleLbl="node1" presStyleIdx="18" presStyleCnt="21"/>
      <dgm:spPr/>
    </dgm:pt>
    <dgm:pt modelId="{381FCFE1-E547-4A40-B040-4C416B3CD808}" type="pres">
      <dgm:prSet presAssocID="{94185709-70B5-4AEA-A755-E4BE23A234C5}" presName="chTx" presStyleLbl="revTx" presStyleIdx="43" presStyleCnt="50"/>
      <dgm:spPr/>
    </dgm:pt>
    <dgm:pt modelId="{0411AF91-9FD2-4A5B-9CAB-4F0D3B207D41}" type="pres">
      <dgm:prSet presAssocID="{94185709-70B5-4AEA-A755-E4BE23A234C5}" presName="desTx" presStyleLbl="revTx" presStyleIdx="44" presStyleCnt="50">
        <dgm:presLayoutVars>
          <dgm:bulletEnabled val="1"/>
        </dgm:presLayoutVars>
      </dgm:prSet>
      <dgm:spPr/>
    </dgm:pt>
    <dgm:pt modelId="{7ECA3270-C2E8-4067-94E2-13E3AFBB7FF8}" type="pres">
      <dgm:prSet presAssocID="{94185709-70B5-4AEA-A755-E4BE23A234C5}" presName="desBackupRightNorm" presStyleCnt="0"/>
      <dgm:spPr/>
    </dgm:pt>
    <dgm:pt modelId="{13057BB9-0973-4EAF-844B-460E9A221168}" type="pres">
      <dgm:prSet presAssocID="{AC8494B7-725D-4B52-B092-4CE19E8F5FCD}" presName="desSpace" presStyleCnt="0"/>
      <dgm:spPr/>
    </dgm:pt>
    <dgm:pt modelId="{6512AD6E-D370-49FA-B590-333B4E44041F}" type="pres">
      <dgm:prSet presAssocID="{D637782B-9F48-4C21-A7D4-394BD1061395}" presName="desBackupLeftNorm" presStyleCnt="0"/>
      <dgm:spPr/>
    </dgm:pt>
    <dgm:pt modelId="{33B30B8B-4A30-4104-91AB-2E2EDD1943DE}" type="pres">
      <dgm:prSet presAssocID="{D637782B-9F48-4C21-A7D4-394BD1061395}" presName="desComposite" presStyleCnt="0"/>
      <dgm:spPr/>
    </dgm:pt>
    <dgm:pt modelId="{8E4991FC-41F5-40ED-9DD7-B2532F014538}" type="pres">
      <dgm:prSet presAssocID="{D637782B-9F48-4C21-A7D4-394BD1061395}" presName="desCircle" presStyleLbl="node1" presStyleIdx="19" presStyleCnt="21"/>
      <dgm:spPr/>
    </dgm:pt>
    <dgm:pt modelId="{832D2958-E52D-46C8-A50D-5E224EEF5DC2}" type="pres">
      <dgm:prSet presAssocID="{D637782B-9F48-4C21-A7D4-394BD1061395}" presName="chTx" presStyleLbl="revTx" presStyleIdx="45" presStyleCnt="50"/>
      <dgm:spPr/>
    </dgm:pt>
    <dgm:pt modelId="{52F855EE-FBC6-4708-888F-82E4DE4AF676}" type="pres">
      <dgm:prSet presAssocID="{D637782B-9F48-4C21-A7D4-394BD1061395}" presName="desTx" presStyleLbl="revTx" presStyleIdx="46" presStyleCnt="50">
        <dgm:presLayoutVars>
          <dgm:bulletEnabled val="1"/>
        </dgm:presLayoutVars>
      </dgm:prSet>
      <dgm:spPr/>
    </dgm:pt>
    <dgm:pt modelId="{B60E45C1-C6A6-45EC-8CB1-7DB984C8D584}" type="pres">
      <dgm:prSet presAssocID="{D637782B-9F48-4C21-A7D4-394BD1061395}" presName="desBackupRightNorm" presStyleCnt="0"/>
      <dgm:spPr/>
    </dgm:pt>
    <dgm:pt modelId="{6E94195E-79ED-4139-B2F5-2B3FB73B6225}" type="pres">
      <dgm:prSet presAssocID="{D179570A-E848-47AF-943A-D1A93D983004}" presName="desSpace" presStyleCnt="0"/>
      <dgm:spPr/>
    </dgm:pt>
    <dgm:pt modelId="{5160FC31-6DDF-427F-9E89-9148C526682D}" type="pres">
      <dgm:prSet presAssocID="{3F23FC3A-D435-4A4B-8E96-FB5B978BE025}" presName="desBackupLeftNorm" presStyleCnt="0"/>
      <dgm:spPr/>
    </dgm:pt>
    <dgm:pt modelId="{7FFF0ECE-97A1-46DC-B07A-BCB963E269C2}" type="pres">
      <dgm:prSet presAssocID="{3F23FC3A-D435-4A4B-8E96-FB5B978BE025}" presName="desComposite" presStyleCnt="0"/>
      <dgm:spPr/>
    </dgm:pt>
    <dgm:pt modelId="{9B28E841-80A6-45C6-BADD-AEDCB0AEC17E}" type="pres">
      <dgm:prSet presAssocID="{3F23FC3A-D435-4A4B-8E96-FB5B978BE025}" presName="desCircle" presStyleLbl="node1" presStyleIdx="20" presStyleCnt="21"/>
      <dgm:spPr/>
    </dgm:pt>
    <dgm:pt modelId="{2E6C5BAD-9DFA-4838-A0DF-ECD4AD8818F5}" type="pres">
      <dgm:prSet presAssocID="{3F23FC3A-D435-4A4B-8E96-FB5B978BE025}" presName="chTx" presStyleLbl="revTx" presStyleIdx="47" presStyleCnt="50"/>
      <dgm:spPr/>
    </dgm:pt>
    <dgm:pt modelId="{062866EE-9BDA-47E0-8B7B-67B50DEA6492}" type="pres">
      <dgm:prSet presAssocID="{3F23FC3A-D435-4A4B-8E96-FB5B978BE025}" presName="desTx" presStyleLbl="revTx" presStyleIdx="48" presStyleCnt="50">
        <dgm:presLayoutVars>
          <dgm:bulletEnabled val="1"/>
        </dgm:presLayoutVars>
      </dgm:prSet>
      <dgm:spPr/>
    </dgm:pt>
    <dgm:pt modelId="{31905AD9-A3D7-4C43-A4DB-FC28992122AF}" type="pres">
      <dgm:prSet presAssocID="{3F23FC3A-D435-4A4B-8E96-FB5B978BE025}" presName="desBackupRightNorm" presStyleCnt="0"/>
      <dgm:spPr/>
    </dgm:pt>
    <dgm:pt modelId="{A5125B41-AF78-426A-9039-64E4B9C5EA55}" type="pres">
      <dgm:prSet presAssocID="{85814851-54A1-4565-BC26-0F096DB6296F}" presName="desSpace" presStyleCnt="0"/>
      <dgm:spPr/>
    </dgm:pt>
    <dgm:pt modelId="{A01EDC3C-F86C-4CEB-ADCC-92A417B77F42}" type="pres">
      <dgm:prSet presAssocID="{CD050792-5A7A-419C-9E1A-13F250D4E0B8}" presName="parComposite" presStyleCnt="0"/>
      <dgm:spPr/>
    </dgm:pt>
    <dgm:pt modelId="{E31542D6-0C46-48D9-94D7-E787C41496C8}" type="pres">
      <dgm:prSet presAssocID="{CD050792-5A7A-419C-9E1A-13F250D4E0B8}" presName="parBigCircle" presStyleLbl="node0" presStyleIdx="7" presStyleCnt="8"/>
      <dgm:spPr/>
    </dgm:pt>
    <dgm:pt modelId="{88911D74-BE14-4521-ACDF-57E74D903903}" type="pres">
      <dgm:prSet presAssocID="{CD050792-5A7A-419C-9E1A-13F250D4E0B8}" presName="parTx" presStyleLbl="revTx" presStyleIdx="49" presStyleCnt="50"/>
      <dgm:spPr/>
    </dgm:pt>
    <dgm:pt modelId="{05FD0179-110C-4760-96AE-EE22666949A5}" type="pres">
      <dgm:prSet presAssocID="{CD050792-5A7A-419C-9E1A-13F250D4E0B8}" presName="bSpace" presStyleCnt="0"/>
      <dgm:spPr/>
    </dgm:pt>
    <dgm:pt modelId="{EE121A22-E46C-42DD-A512-5ED8C81F6877}" type="pres">
      <dgm:prSet presAssocID="{CD050792-5A7A-419C-9E1A-13F250D4E0B8}" presName="parBackupNorm" presStyleCnt="0"/>
      <dgm:spPr/>
    </dgm:pt>
    <dgm:pt modelId="{F71AC6C9-2983-45B4-A971-E6730E86F060}" type="pres">
      <dgm:prSet presAssocID="{6EC4A2BE-E18E-4F2E-8D34-F8A628F28A3D}" presName="parSpace" presStyleCnt="0"/>
      <dgm:spPr/>
    </dgm:pt>
  </dgm:ptLst>
  <dgm:cxnLst>
    <dgm:cxn modelId="{FAA84504-3D3E-49B7-9E02-BFF13F5BCCE6}" srcId="{756DEA77-97B2-4692-B251-454FBA196C30}" destId="{179C9712-BE18-400F-A5F1-C953AE4275C0}" srcOrd="2" destOrd="0" parTransId="{52A1AFF9-BF17-4C53-B85F-7EA6C9FA194F}" sibTransId="{7A165BB6-9843-43E2-BED6-064EB06A3A12}"/>
    <dgm:cxn modelId="{FCC2BB04-B0BC-4C13-A50C-BAA3524DDDC0}" type="presOf" srcId="{2E7F4850-BF80-4127-9A2C-4C06A6DC284C}" destId="{6789087C-91BA-464A-ACE6-9CD246D937AD}" srcOrd="0" destOrd="0" presId="urn:microsoft.com/office/officeart/2008/layout/CircleAccentTimeline"/>
    <dgm:cxn modelId="{FACAF705-CAE9-4455-B840-A1337749A7EB}" srcId="{4B0539E6-F3A7-4A8B-9C4E-A1EFE69F6EDA}" destId="{9D15EC3F-4AEA-4FEC-AB63-3B2E15DA060B}" srcOrd="2" destOrd="0" parTransId="{D076C7E0-4924-4550-B132-3710351DB7C5}" sibTransId="{4F064C02-878C-494F-9AD0-8F3635C5C25C}"/>
    <dgm:cxn modelId="{F1421108-9404-4348-B7B4-4FCA4812559C}" srcId="{D02E0DB3-39E8-401D-8046-09179F78607E}" destId="{961DF4D9-2DB3-4DEA-B18D-70DAC4FB68C9}" srcOrd="2" destOrd="0" parTransId="{AABE1A31-FB50-44BD-A84F-70C2F9838886}" sibTransId="{783FB2E7-EFD5-4855-AEFD-D238172E7685}"/>
    <dgm:cxn modelId="{1B243E0C-463B-4185-9EE0-73FE676B5925}" srcId="{D02E0DB3-39E8-401D-8046-09179F78607E}" destId="{86476027-CCFC-41D8-817B-E1CDC87BC384}" srcOrd="6" destOrd="0" parTransId="{98E85BF1-BDB7-41A5-9D2F-9FB436E611C7}" sibTransId="{10D2BC0F-D420-4F0E-BD23-337DE236D4B1}"/>
    <dgm:cxn modelId="{AB0CF50E-133F-4163-BBEA-01B36595CB01}" srcId="{D02E0DB3-39E8-401D-8046-09179F78607E}" destId="{756DEA77-97B2-4692-B251-454FBA196C30}" srcOrd="5" destOrd="0" parTransId="{1318252D-12C6-41BF-8BE6-EC1E2F0C3E39}" sibTransId="{C1CFD8FC-97C0-4007-A80C-1559847E0350}"/>
    <dgm:cxn modelId="{C5C2ED11-8D79-466A-BA33-FA9C5B3C2E85}" type="presOf" srcId="{17928E96-C2C2-40CC-9E7A-C2D102E9DC7B}" destId="{D57924D0-4172-4980-BD05-01F6C3646BE8}" srcOrd="0" destOrd="0" presId="urn:microsoft.com/office/officeart/2008/layout/CircleAccentTimeline"/>
    <dgm:cxn modelId="{9D630F14-A499-4FD6-B367-1E007FEF2459}" srcId="{4B0539E6-F3A7-4A8B-9C4E-A1EFE69F6EDA}" destId="{B249F1BA-DA57-4DDB-A61F-74027AA81424}" srcOrd="1" destOrd="0" parTransId="{89AFD24E-96A2-4C88-A935-704032AB7B0A}" sibTransId="{BA0CC184-5817-4401-8D19-C3B417817B65}"/>
    <dgm:cxn modelId="{1EF21F17-2F70-4B5D-A31C-A05E5291FBFC}" srcId="{666FD47A-EC37-456D-AAB1-058514C5C30D}" destId="{4549BEB7-ECC8-4975-A0A1-040CA9AB6BF4}" srcOrd="1" destOrd="0" parTransId="{5715C764-EB0D-4D5D-A3B0-A0E9488C952B}" sibTransId="{F12DE423-DFCB-461D-8417-A5BF401D72A1}"/>
    <dgm:cxn modelId="{3C5DFE26-FC3A-4AD5-B070-FD04C322CD60}" type="presOf" srcId="{D02E0DB3-39E8-401D-8046-09179F78607E}" destId="{81B04024-14E4-48B2-92F3-1EA164C997A8}" srcOrd="0" destOrd="0" presId="urn:microsoft.com/office/officeart/2008/layout/CircleAccentTimeline"/>
    <dgm:cxn modelId="{3EEC392C-44BD-4623-BA8C-EC598B4CD53F}" type="presOf" srcId="{94185709-70B5-4AEA-A755-E4BE23A234C5}" destId="{381FCFE1-E547-4A40-B040-4C416B3CD808}" srcOrd="0" destOrd="0" presId="urn:microsoft.com/office/officeart/2008/layout/CircleAccentTimeline"/>
    <dgm:cxn modelId="{AD5C7E2F-9007-4AB6-9BB2-3407847800D0}" srcId="{666FD47A-EC37-456D-AAB1-058514C5C30D}" destId="{481230E8-E5EB-4416-A78B-D09AE692F4C2}" srcOrd="2" destOrd="0" parTransId="{DF22FC51-6FDE-4769-8739-64CA66D7412A}" sibTransId="{EC466E42-DC4F-46E2-8BAA-73144434ABB7}"/>
    <dgm:cxn modelId="{DC722033-5A16-45A0-8A9C-707E4850FEB6}" type="presOf" srcId="{481230E8-E5EB-4416-A78B-D09AE692F4C2}" destId="{CD1568E9-7115-46E2-AAE8-7DA7904C4978}" srcOrd="0" destOrd="0" presId="urn:microsoft.com/office/officeart/2008/layout/CircleAccentTimeline"/>
    <dgm:cxn modelId="{377CA63D-770A-4A5C-A74D-C38F6D51BE76}" type="presOf" srcId="{4549BEB7-ECC8-4975-A0A1-040CA9AB6BF4}" destId="{2B532869-E927-4EAA-A644-3CF4BF42159F}" srcOrd="0" destOrd="0" presId="urn:microsoft.com/office/officeart/2008/layout/CircleAccentTimeline"/>
    <dgm:cxn modelId="{70015D5C-8A45-47F2-AD90-02F378C2253A}" type="presOf" srcId="{42CCC630-491A-4F1A-92E7-70B52A438A25}" destId="{FAF409DA-EFF2-45AE-8E95-CACE1D3BE33D}" srcOrd="0" destOrd="0" presId="urn:microsoft.com/office/officeart/2008/layout/CircleAccentTimeline"/>
    <dgm:cxn modelId="{C756775F-D6CB-492E-B850-112335DD2334}" srcId="{1A5CA3F8-1227-4FD1-8CBF-1866E7D7059E}" destId="{59B4F1A7-756F-4B20-A3B5-4B6E0F811EEA}" srcOrd="1" destOrd="0" parTransId="{F8FDE960-6C69-4823-A283-6D75B939E823}" sibTransId="{A2C0892B-3473-493E-8D1F-A40AF5FFDAE8}"/>
    <dgm:cxn modelId="{7998AD43-4537-4F8A-8C9D-F50C6E8EE5ED}" type="presOf" srcId="{741BD530-C723-48E8-A951-4E9DF2F9C610}" destId="{57C607C3-2C02-4961-9736-8044863D9743}" srcOrd="0" destOrd="0" presId="urn:microsoft.com/office/officeart/2008/layout/CircleAccentTimeline"/>
    <dgm:cxn modelId="{3B438469-851D-433C-85F9-E24E7C3C787F}" type="presOf" srcId="{CD050792-5A7A-419C-9E1A-13F250D4E0B8}" destId="{88911D74-BE14-4521-ACDF-57E74D903903}" srcOrd="0" destOrd="0" presId="urn:microsoft.com/office/officeart/2008/layout/CircleAccentTimeline"/>
    <dgm:cxn modelId="{A9F6A169-0C6E-447E-9599-D80D0E52A08F}" srcId="{D02E0DB3-39E8-401D-8046-09179F78607E}" destId="{666FD47A-EC37-456D-AAB1-058514C5C30D}" srcOrd="3" destOrd="0" parTransId="{A714CEFA-BDBE-4698-B596-57E21B7B46E6}" sibTransId="{4105EA78-9D32-44A9-9842-515B181CF226}"/>
    <dgm:cxn modelId="{0BB8574D-DD24-4F10-A91B-E08F0AE710C9}" type="presOf" srcId="{0751F8C2-CD0B-4E7C-A86B-412B7D845D9B}" destId="{C7FCEE9E-4F3C-4046-BC9E-B0773807D270}" srcOrd="0" destOrd="0" presId="urn:microsoft.com/office/officeart/2008/layout/CircleAccentTimeline"/>
    <dgm:cxn modelId="{8A730E74-41BE-4C19-84CF-1AB833CB52C4}" srcId="{86476027-CCFC-41D8-817B-E1CDC87BC384}" destId="{94185709-70B5-4AEA-A755-E4BE23A234C5}" srcOrd="0" destOrd="0" parTransId="{B5CACF9B-F173-43B1-AF04-BAF252E91C45}" sibTransId="{AC8494B7-725D-4B52-B092-4CE19E8F5FCD}"/>
    <dgm:cxn modelId="{75F41974-2FD5-40E1-832B-525335F5919F}" srcId="{86476027-CCFC-41D8-817B-E1CDC87BC384}" destId="{3F23FC3A-D435-4A4B-8E96-FB5B978BE025}" srcOrd="2" destOrd="0" parTransId="{AA558557-3495-4C6D-B488-4BFE1DC4CADE}" sibTransId="{85814851-54A1-4565-BC26-0F096DB6296F}"/>
    <dgm:cxn modelId="{F150C157-9AF4-434A-AF39-EA0E412CBF7D}" type="presOf" srcId="{666FD47A-EC37-456D-AAB1-058514C5C30D}" destId="{8C64ADDD-18DA-4D74-9C8C-356936312593}" srcOrd="0" destOrd="0" presId="urn:microsoft.com/office/officeart/2008/layout/CircleAccentTimeline"/>
    <dgm:cxn modelId="{66064A78-CD2D-4A7D-B387-D6ABF2414FD0}" srcId="{756DEA77-97B2-4692-B251-454FBA196C30}" destId="{FF176927-0D57-4381-9C55-2A56DA695D1E}" srcOrd="1" destOrd="0" parTransId="{5C05407C-BBBC-4A9C-B861-0C6DC6438784}" sibTransId="{B417CCDB-2863-4F29-A4F5-D6A2D600319F}"/>
    <dgm:cxn modelId="{36D0A578-F4B0-44B5-A49D-E6963ADAB68E}" srcId="{1A5CA3F8-1227-4FD1-8CBF-1866E7D7059E}" destId="{741BD530-C723-48E8-A951-4E9DF2F9C610}" srcOrd="2" destOrd="0" parTransId="{7301AF14-FD25-4924-B2F5-92F208E4F801}" sibTransId="{12EA9207-F927-41AE-89AE-FA50209A8B00}"/>
    <dgm:cxn modelId="{F46D5B59-C763-4659-BFEA-085A2180B060}" srcId="{961DF4D9-2DB3-4DEA-B18D-70DAC4FB68C9}" destId="{2364DA0C-97D3-450E-BD74-BEB3F72802C8}" srcOrd="0" destOrd="0" parTransId="{CF7F7164-39D0-4FB2-A5DC-9BE036B19D78}" sibTransId="{10CBC99E-68AA-4BB5-B64C-881E11CB4F06}"/>
    <dgm:cxn modelId="{C32DFC59-CFB7-48D5-9D61-090F59282049}" srcId="{D02E0DB3-39E8-401D-8046-09179F78607E}" destId="{1A5CA3F8-1227-4FD1-8CBF-1866E7D7059E}" srcOrd="0" destOrd="0" parTransId="{D6D9CE1F-F334-4D9C-AA06-3991D4B33076}" sibTransId="{6C5074B9-C027-46D4-AF7B-62E40A974F39}"/>
    <dgm:cxn modelId="{7FA9745A-A005-4095-A7E8-5C7388DEED80}" srcId="{1A5CA3F8-1227-4FD1-8CBF-1866E7D7059E}" destId="{D7D849FB-4E83-4B68-A86F-F8B75D132B58}" srcOrd="0" destOrd="0" parTransId="{8AF6FEF9-2521-4F5C-8D2D-0AFD3195BFBD}" sibTransId="{5B65080A-D26A-40BB-9BC2-6C6518EECE97}"/>
    <dgm:cxn modelId="{9C59097C-8A6E-4147-B971-48ACB54793D5}" srcId="{4B0539E6-F3A7-4A8B-9C4E-A1EFE69F6EDA}" destId="{40E24B05-71A3-48CE-AB77-BEBA221B2C57}" srcOrd="0" destOrd="0" parTransId="{0C91D964-5E99-4796-B544-71B4FB53AF99}" sibTransId="{E9FC23AF-6B35-443B-93F4-F7D59FB85BA4}"/>
    <dgm:cxn modelId="{0A2CF07C-4768-4160-AE51-AEF7CDA67B70}" srcId="{D02E0DB3-39E8-401D-8046-09179F78607E}" destId="{4B0539E6-F3A7-4A8B-9C4E-A1EFE69F6EDA}" srcOrd="4" destOrd="0" parTransId="{E1CD9B34-FB17-4346-A78B-C1994E6EE470}" sibTransId="{3472A3A5-B762-4516-9A2E-D2BB1AA74CDF}"/>
    <dgm:cxn modelId="{EBE3E57D-04B5-4F3C-B1BC-BC87EB8C33F7}" type="presOf" srcId="{86476027-CCFC-41D8-817B-E1CDC87BC384}" destId="{AA43DEDC-6810-43FF-8EE6-493CDECCC432}" srcOrd="0" destOrd="0" presId="urn:microsoft.com/office/officeart/2008/layout/CircleAccentTimeline"/>
    <dgm:cxn modelId="{5467B781-CDF2-41FD-9526-3E642C2AE6E9}" type="presOf" srcId="{59B4F1A7-756F-4B20-A3B5-4B6E0F811EEA}" destId="{1FF81D8D-F005-43BE-A476-EDDC08B9BA87}" srcOrd="0" destOrd="0" presId="urn:microsoft.com/office/officeart/2008/layout/CircleAccentTimeline"/>
    <dgm:cxn modelId="{AFF30C82-8142-4072-B8E1-B181A80484FD}" type="presOf" srcId="{D7D849FB-4E83-4B68-A86F-F8B75D132B58}" destId="{4D00B960-EEA4-48C6-8920-7EDE0B87CA89}" srcOrd="0" destOrd="0" presId="urn:microsoft.com/office/officeart/2008/layout/CircleAccentTimeline"/>
    <dgm:cxn modelId="{1AF82684-DC8F-4231-99BB-E3B409F8F64B}" type="presOf" srcId="{40E24B05-71A3-48CE-AB77-BEBA221B2C57}" destId="{00E10310-F531-4485-AF2B-C1826A0870DE}" srcOrd="0" destOrd="0" presId="urn:microsoft.com/office/officeart/2008/layout/CircleAccentTimeline"/>
    <dgm:cxn modelId="{9C1E128D-0F78-4726-A89E-E7BCA04816B4}" type="presOf" srcId="{52F68FAF-F583-49AC-951F-8816036D4ED7}" destId="{7A43A82C-BDE5-42A7-888E-4A54BBFFAD6D}" srcOrd="0" destOrd="0" presId="urn:microsoft.com/office/officeart/2008/layout/CircleAccentTimeline"/>
    <dgm:cxn modelId="{B055BB8E-10BC-4A2B-B3CC-94A04E886C56}" type="presOf" srcId="{D637782B-9F48-4C21-A7D4-394BD1061395}" destId="{832D2958-E52D-46C8-A50D-5E224EEF5DC2}" srcOrd="0" destOrd="0" presId="urn:microsoft.com/office/officeart/2008/layout/CircleAccentTimeline"/>
    <dgm:cxn modelId="{E6719F95-241B-4216-B2E7-DCEC0C08C69A}" srcId="{17928E96-C2C2-40CC-9E7A-C2D102E9DC7B}" destId="{42CCC630-491A-4F1A-92E7-70B52A438A25}" srcOrd="0" destOrd="0" parTransId="{C2724F1C-A1C0-4825-B6F6-C7EA5BB0F125}" sibTransId="{E4D3E402-C51F-4D65-96CE-F462B858BD36}"/>
    <dgm:cxn modelId="{D35D56A2-2B6D-45D6-A952-8ACA049C5A0C}" type="presOf" srcId="{7B1901DE-CCA3-4A58-9F9D-24EC9698186C}" destId="{5FA1ADE6-0BDF-4A34-8C8B-35F1C93FB2D3}" srcOrd="0" destOrd="0" presId="urn:microsoft.com/office/officeart/2008/layout/CircleAccentTimeline"/>
    <dgm:cxn modelId="{405E97B0-63F1-43E2-AE04-0190BBDC8436}" srcId="{17928E96-C2C2-40CC-9E7A-C2D102E9DC7B}" destId="{0751F8C2-CD0B-4E7C-A86B-412B7D845D9B}" srcOrd="1" destOrd="0" parTransId="{7C2DB06E-E7D6-42A0-A7E7-80F08B5CCAFC}" sibTransId="{5075373B-4C8F-4678-A7FA-B24580AA3920}"/>
    <dgm:cxn modelId="{F8DCBBB2-07B0-4261-998D-70391337A109}" type="presOf" srcId="{4B0539E6-F3A7-4A8B-9C4E-A1EFE69F6EDA}" destId="{E423884C-D54D-4BE5-AC90-AC207534D4DE}" srcOrd="0" destOrd="0" presId="urn:microsoft.com/office/officeart/2008/layout/CircleAccentTimeline"/>
    <dgm:cxn modelId="{081373B5-6CB2-4CB2-B76B-7894AFD3779E}" type="presOf" srcId="{756DEA77-97B2-4692-B251-454FBA196C30}" destId="{502BA6EE-A8CA-4AF7-92ED-AF943AB58A65}" srcOrd="0" destOrd="0" presId="urn:microsoft.com/office/officeart/2008/layout/CircleAccentTimeline"/>
    <dgm:cxn modelId="{CFD9C9B8-F01B-4613-B5AF-2CACDF145602}" type="presOf" srcId="{FF176927-0D57-4381-9C55-2A56DA695D1E}" destId="{91FA7D98-4A22-4DD5-8B85-87AB600FAFD4}" srcOrd="0" destOrd="0" presId="urn:microsoft.com/office/officeart/2008/layout/CircleAccentTimeline"/>
    <dgm:cxn modelId="{48C7BAB9-98A8-47C5-B229-3139044EA2CE}" type="presOf" srcId="{9D15EC3F-4AEA-4FEC-AB63-3B2E15DA060B}" destId="{CDA6761E-E5B9-4F16-9313-055334F9D852}" srcOrd="0" destOrd="0" presId="urn:microsoft.com/office/officeart/2008/layout/CircleAccentTimeline"/>
    <dgm:cxn modelId="{5C4104BA-4135-4C32-8C3A-462BF33B6294}" srcId="{961DF4D9-2DB3-4DEA-B18D-70DAC4FB68C9}" destId="{2E7F4850-BF80-4127-9A2C-4C06A6DC284C}" srcOrd="2" destOrd="0" parTransId="{87451C4E-2608-4E47-9681-5B373EF79133}" sibTransId="{58AC4315-AD4F-49D3-8837-C4A6EF5739D4}"/>
    <dgm:cxn modelId="{B0E1D7BF-ECA2-4BE1-8A30-57E4A09D3303}" srcId="{961DF4D9-2DB3-4DEA-B18D-70DAC4FB68C9}" destId="{619AD423-0B56-4098-97C7-AD9B1B4A23C0}" srcOrd="1" destOrd="0" parTransId="{DDA57669-E5B2-4CAA-A733-0C153B785188}" sibTransId="{E43F1D91-20AC-4964-A944-A84CE90A1D6D}"/>
    <dgm:cxn modelId="{DEB7B9C3-C0E4-495D-816D-EC4E0EDDD607}" type="presOf" srcId="{619AD423-0B56-4098-97C7-AD9B1B4A23C0}" destId="{656D28CA-3F1E-48FC-93CB-8B1449E607DD}" srcOrd="0" destOrd="0" presId="urn:microsoft.com/office/officeart/2008/layout/CircleAccentTimeline"/>
    <dgm:cxn modelId="{66E0E3C5-0CEB-451D-9145-EC7F5F6D1740}" type="presOf" srcId="{3F23FC3A-D435-4A4B-8E96-FB5B978BE025}" destId="{2E6C5BAD-9DFA-4838-A0DF-ECD4AD8818F5}" srcOrd="0" destOrd="0" presId="urn:microsoft.com/office/officeart/2008/layout/CircleAccentTimeline"/>
    <dgm:cxn modelId="{50FBC9D3-57ED-46EB-8847-4D6A9D6D4D02}" srcId="{D02E0DB3-39E8-401D-8046-09179F78607E}" destId="{17928E96-C2C2-40CC-9E7A-C2D102E9DC7B}" srcOrd="1" destOrd="0" parTransId="{7AFAAFF4-90FF-442F-9186-594B97CB2431}" sibTransId="{7CEAE4FB-57AA-4421-B661-F47B2F0C0B19}"/>
    <dgm:cxn modelId="{F7E22FDA-2BB0-4623-B678-9A4D5F666425}" srcId="{756DEA77-97B2-4692-B251-454FBA196C30}" destId="{52F68FAF-F583-49AC-951F-8816036D4ED7}" srcOrd="0" destOrd="0" parTransId="{60F71D21-7A5D-443A-A0C9-64DA7AFA5FBE}" sibTransId="{E70C2374-08F8-4B0C-8641-9657F48A5A8E}"/>
    <dgm:cxn modelId="{DC3FAFDC-F14D-4C4E-94BE-BF69A94C9C56}" srcId="{D02E0DB3-39E8-401D-8046-09179F78607E}" destId="{CD050792-5A7A-419C-9E1A-13F250D4E0B8}" srcOrd="7" destOrd="0" parTransId="{C7D3A6AE-DE16-49CE-A861-F05A482063DC}" sibTransId="{6EC4A2BE-E18E-4F2E-8D34-F8A628F28A3D}"/>
    <dgm:cxn modelId="{EA5AF9DC-D448-4A2C-92E6-EEDBA8628ABC}" srcId="{666FD47A-EC37-456D-AAB1-058514C5C30D}" destId="{8F59A5CE-E0B8-4CE5-88D3-ACC795FB81F4}" srcOrd="0" destOrd="0" parTransId="{5372B44C-E2F2-4219-9B18-C186B7AC5628}" sibTransId="{61FB0431-ECA4-4FAF-89CA-6F760FA52C59}"/>
    <dgm:cxn modelId="{E81B3EE1-7EFD-4986-B702-EB882B7D7F30}" type="presOf" srcId="{2364DA0C-97D3-450E-BD74-BEB3F72802C8}" destId="{FC26DADE-2C23-4B8A-ABDD-01F534B6BD56}" srcOrd="0" destOrd="0" presId="urn:microsoft.com/office/officeart/2008/layout/CircleAccentTimeline"/>
    <dgm:cxn modelId="{AE16E5E6-D9C4-497F-9BAD-57E18B29177C}" srcId="{86476027-CCFC-41D8-817B-E1CDC87BC384}" destId="{D637782B-9F48-4C21-A7D4-394BD1061395}" srcOrd="1" destOrd="0" parTransId="{B3B51450-2E14-4903-B49E-2873AEA0B09B}" sibTransId="{D179570A-E848-47AF-943A-D1A93D983004}"/>
    <dgm:cxn modelId="{EE93F6EA-2595-45E3-A784-5C1524705FF7}" type="presOf" srcId="{179C9712-BE18-400F-A5F1-C953AE4275C0}" destId="{7973DEE1-A18F-4CC5-9364-E4FCB4520D75}" srcOrd="0" destOrd="0" presId="urn:microsoft.com/office/officeart/2008/layout/CircleAccentTimeline"/>
    <dgm:cxn modelId="{1C000FEB-BD3C-4C65-B9AD-9D19F08C446A}" type="presOf" srcId="{961DF4D9-2DB3-4DEA-B18D-70DAC4FB68C9}" destId="{B1598F37-B11D-4094-BA83-CE42027A8898}" srcOrd="0" destOrd="0" presId="urn:microsoft.com/office/officeart/2008/layout/CircleAccentTimeline"/>
    <dgm:cxn modelId="{58CDC7EF-7782-4C20-9AD7-B0FD497A51D0}" type="presOf" srcId="{8F59A5CE-E0B8-4CE5-88D3-ACC795FB81F4}" destId="{BF78DE93-1FE7-469F-8AC4-3BA43551C8CE}" srcOrd="0" destOrd="0" presId="urn:microsoft.com/office/officeart/2008/layout/CircleAccentTimeline"/>
    <dgm:cxn modelId="{EF96C9EF-2693-479D-9600-7D781B282191}" type="presOf" srcId="{B249F1BA-DA57-4DDB-A61F-74027AA81424}" destId="{CE7387A0-4424-4B53-A725-A494FB9B1AE0}" srcOrd="0" destOrd="0" presId="urn:microsoft.com/office/officeart/2008/layout/CircleAccentTimeline"/>
    <dgm:cxn modelId="{7D57DDEF-8386-40C6-A623-92C9740110DE}" type="presOf" srcId="{1A5CA3F8-1227-4FD1-8CBF-1866E7D7059E}" destId="{97D4422F-0D3A-40AE-945B-FF10997303B4}" srcOrd="0" destOrd="0" presId="urn:microsoft.com/office/officeart/2008/layout/CircleAccentTimeline"/>
    <dgm:cxn modelId="{802A5BF2-3DEB-434A-84A6-EC808CF737A6}" srcId="{17928E96-C2C2-40CC-9E7A-C2D102E9DC7B}" destId="{7B1901DE-CCA3-4A58-9F9D-24EC9698186C}" srcOrd="2" destOrd="0" parTransId="{99CFE72A-594C-4336-8593-0337C383A682}" sibTransId="{9DA35C75-E726-4A93-9141-7A0A8662F1F3}"/>
    <dgm:cxn modelId="{5318410C-53AE-4AF3-93F6-5615261BB0B2}" type="presParOf" srcId="{81B04024-14E4-48B2-92F3-1EA164C997A8}" destId="{ED24FD20-F516-4079-8A02-6713CCD92CC7}" srcOrd="0" destOrd="0" presId="urn:microsoft.com/office/officeart/2008/layout/CircleAccentTimeline"/>
    <dgm:cxn modelId="{758B57E1-148D-4094-A147-4F0FDA90C62F}" type="presParOf" srcId="{ED24FD20-F516-4079-8A02-6713CCD92CC7}" destId="{6C6EFDF0-22DE-430E-B4BE-F3AE04556DCB}" srcOrd="0" destOrd="0" presId="urn:microsoft.com/office/officeart/2008/layout/CircleAccentTimeline"/>
    <dgm:cxn modelId="{ECA54813-8EF7-46DA-9CF8-E9417CC2D91B}" type="presParOf" srcId="{ED24FD20-F516-4079-8A02-6713CCD92CC7}" destId="{97D4422F-0D3A-40AE-945B-FF10997303B4}" srcOrd="1" destOrd="0" presId="urn:microsoft.com/office/officeart/2008/layout/CircleAccentTimeline"/>
    <dgm:cxn modelId="{665414EE-CA22-4086-8F0B-4E1734C262B3}" type="presParOf" srcId="{ED24FD20-F516-4079-8A02-6713CCD92CC7}" destId="{B306459B-6556-40C6-9B10-1170FC37D558}" srcOrd="2" destOrd="0" presId="urn:microsoft.com/office/officeart/2008/layout/CircleAccentTimeline"/>
    <dgm:cxn modelId="{9BFE783D-0E3F-483D-A83C-85CDDA0C3698}" type="presParOf" srcId="{81B04024-14E4-48B2-92F3-1EA164C997A8}" destId="{E39CAC73-946B-40E7-9493-D7791937E750}" srcOrd="1" destOrd="0" presId="urn:microsoft.com/office/officeart/2008/layout/CircleAccentTimeline"/>
    <dgm:cxn modelId="{6E8B97B0-3F58-4D30-B204-BD46B8AABA50}" type="presParOf" srcId="{81B04024-14E4-48B2-92F3-1EA164C997A8}" destId="{8AC7CEFF-B503-4210-A5AA-F5B4C7CCD9F4}" srcOrd="2" destOrd="0" presId="urn:microsoft.com/office/officeart/2008/layout/CircleAccentTimeline"/>
    <dgm:cxn modelId="{1C9C5FE7-DF83-47F0-BA95-55FF776A2B21}" type="presParOf" srcId="{81B04024-14E4-48B2-92F3-1EA164C997A8}" destId="{8E3B0161-CCC0-467E-B7A4-942121F7CD2C}" srcOrd="3" destOrd="0" presId="urn:microsoft.com/office/officeart/2008/layout/CircleAccentTimeline"/>
    <dgm:cxn modelId="{89B00424-025C-486E-BD53-17E7B1878ECF}" type="presParOf" srcId="{81B04024-14E4-48B2-92F3-1EA164C997A8}" destId="{74C353F9-2E3B-4B5A-978A-A09EDEE67CB7}" srcOrd="4" destOrd="0" presId="urn:microsoft.com/office/officeart/2008/layout/CircleAccentTimeline"/>
    <dgm:cxn modelId="{22DBFCF4-9D87-44D8-84B2-E69F2AF18F91}" type="presParOf" srcId="{74C353F9-2E3B-4B5A-978A-A09EDEE67CB7}" destId="{46C08080-F85D-4008-977B-005149D81E98}" srcOrd="0" destOrd="0" presId="urn:microsoft.com/office/officeart/2008/layout/CircleAccentTimeline"/>
    <dgm:cxn modelId="{41CF51F1-67A5-43F3-84F4-5213F4A3E7F9}" type="presParOf" srcId="{74C353F9-2E3B-4B5A-978A-A09EDEE67CB7}" destId="{4D00B960-EEA4-48C6-8920-7EDE0B87CA89}" srcOrd="1" destOrd="0" presId="urn:microsoft.com/office/officeart/2008/layout/CircleAccentTimeline"/>
    <dgm:cxn modelId="{C1CE0985-DE32-4508-A549-C85E0A6CF187}" type="presParOf" srcId="{74C353F9-2E3B-4B5A-978A-A09EDEE67CB7}" destId="{F4C92A2D-C768-4609-9FF9-8D971314718E}" srcOrd="2" destOrd="0" presId="urn:microsoft.com/office/officeart/2008/layout/CircleAccentTimeline"/>
    <dgm:cxn modelId="{600265B1-3AC4-448B-8853-14BC001DBC33}" type="presParOf" srcId="{81B04024-14E4-48B2-92F3-1EA164C997A8}" destId="{E4BB0C35-0821-431E-8284-5725E2FED740}" srcOrd="5" destOrd="0" presId="urn:microsoft.com/office/officeart/2008/layout/CircleAccentTimeline"/>
    <dgm:cxn modelId="{06D55FD1-82F5-4897-8E5D-103D0A7F37D2}" type="presParOf" srcId="{81B04024-14E4-48B2-92F3-1EA164C997A8}" destId="{434BFC30-C37D-40E3-916F-D6EEAB460F7C}" srcOrd="6" destOrd="0" presId="urn:microsoft.com/office/officeart/2008/layout/CircleAccentTimeline"/>
    <dgm:cxn modelId="{718EDB9E-C342-443B-BF50-20EEBA2D9E49}" type="presParOf" srcId="{81B04024-14E4-48B2-92F3-1EA164C997A8}" destId="{5215185F-4118-4B41-B18F-BB6345537F88}" srcOrd="7" destOrd="0" presId="urn:microsoft.com/office/officeart/2008/layout/CircleAccentTimeline"/>
    <dgm:cxn modelId="{201D7FE6-D8D9-437F-8DF6-20F2D6144C28}" type="presParOf" srcId="{81B04024-14E4-48B2-92F3-1EA164C997A8}" destId="{2610AD9F-4F56-4912-9A38-A687F95ACC56}" srcOrd="8" destOrd="0" presId="urn:microsoft.com/office/officeart/2008/layout/CircleAccentTimeline"/>
    <dgm:cxn modelId="{FC313292-B75A-4146-B4A1-3E3A80CE29E0}" type="presParOf" srcId="{2610AD9F-4F56-4912-9A38-A687F95ACC56}" destId="{E4EC0436-41B2-4AA6-B9F8-771C13C9F9E4}" srcOrd="0" destOrd="0" presId="urn:microsoft.com/office/officeart/2008/layout/CircleAccentTimeline"/>
    <dgm:cxn modelId="{08C0A750-D15F-4BE2-B19D-786A7B8B7296}" type="presParOf" srcId="{2610AD9F-4F56-4912-9A38-A687F95ACC56}" destId="{1FF81D8D-F005-43BE-A476-EDDC08B9BA87}" srcOrd="1" destOrd="0" presId="urn:microsoft.com/office/officeart/2008/layout/CircleAccentTimeline"/>
    <dgm:cxn modelId="{177084C2-C061-4B4F-93FE-C8B309760869}" type="presParOf" srcId="{2610AD9F-4F56-4912-9A38-A687F95ACC56}" destId="{4BEFC41B-D02F-4E4A-9AB0-F8087CA7849E}" srcOrd="2" destOrd="0" presId="urn:microsoft.com/office/officeart/2008/layout/CircleAccentTimeline"/>
    <dgm:cxn modelId="{DB35AF9F-3EED-4AE3-9063-6744FD52D672}" type="presParOf" srcId="{81B04024-14E4-48B2-92F3-1EA164C997A8}" destId="{EC766F2B-9848-4AE2-91BD-FCAFADD2D481}" srcOrd="9" destOrd="0" presId="urn:microsoft.com/office/officeart/2008/layout/CircleAccentTimeline"/>
    <dgm:cxn modelId="{6533CA29-D2C9-4477-8F95-BC6FEAE1DE62}" type="presParOf" srcId="{81B04024-14E4-48B2-92F3-1EA164C997A8}" destId="{C5D8275D-97F3-4509-8F80-8DB8DDFD4D5B}" srcOrd="10" destOrd="0" presId="urn:microsoft.com/office/officeart/2008/layout/CircleAccentTimeline"/>
    <dgm:cxn modelId="{23AC9F1F-66CE-48ED-966F-D990A4993055}" type="presParOf" srcId="{81B04024-14E4-48B2-92F3-1EA164C997A8}" destId="{CB07E7D5-F931-4F20-BAA7-6FEEDEAA168C}" srcOrd="11" destOrd="0" presId="urn:microsoft.com/office/officeart/2008/layout/CircleAccentTimeline"/>
    <dgm:cxn modelId="{DB0E8851-129B-4B92-94F9-B3CDD5E054F2}" type="presParOf" srcId="{81B04024-14E4-48B2-92F3-1EA164C997A8}" destId="{C91994E9-C83E-4B63-9585-B5451290D1C4}" srcOrd="12" destOrd="0" presId="urn:microsoft.com/office/officeart/2008/layout/CircleAccentTimeline"/>
    <dgm:cxn modelId="{0B5A91A9-28A8-4BC8-88DC-53923F2AA58A}" type="presParOf" srcId="{C91994E9-C83E-4B63-9585-B5451290D1C4}" destId="{56C7C655-7830-481F-B39F-AA80AF30FDD4}" srcOrd="0" destOrd="0" presId="urn:microsoft.com/office/officeart/2008/layout/CircleAccentTimeline"/>
    <dgm:cxn modelId="{A5355411-066F-4F0D-876A-9CDF7556C10F}" type="presParOf" srcId="{C91994E9-C83E-4B63-9585-B5451290D1C4}" destId="{57C607C3-2C02-4961-9736-8044863D9743}" srcOrd="1" destOrd="0" presId="urn:microsoft.com/office/officeart/2008/layout/CircleAccentTimeline"/>
    <dgm:cxn modelId="{126D7F0E-C463-49DA-B125-74309DA4DFF7}" type="presParOf" srcId="{C91994E9-C83E-4B63-9585-B5451290D1C4}" destId="{FF1FD678-7632-4541-A51C-F363DB087EBC}" srcOrd="2" destOrd="0" presId="urn:microsoft.com/office/officeart/2008/layout/CircleAccentTimeline"/>
    <dgm:cxn modelId="{003AED01-36E6-4A2B-AFD1-12D629A3F594}" type="presParOf" srcId="{81B04024-14E4-48B2-92F3-1EA164C997A8}" destId="{5BAE181C-74C9-4CA0-8691-0D329F6F56B1}" srcOrd="13" destOrd="0" presId="urn:microsoft.com/office/officeart/2008/layout/CircleAccentTimeline"/>
    <dgm:cxn modelId="{049CD49A-33B3-4F48-A435-576B780D9D7E}" type="presParOf" srcId="{81B04024-14E4-48B2-92F3-1EA164C997A8}" destId="{2E121171-3E96-4F2E-8DC9-58817007E38F}" srcOrd="14" destOrd="0" presId="urn:microsoft.com/office/officeart/2008/layout/CircleAccentTimeline"/>
    <dgm:cxn modelId="{6983FC86-B689-4616-B9C1-04284F958891}" type="presParOf" srcId="{81B04024-14E4-48B2-92F3-1EA164C997A8}" destId="{A4AA9C8A-F299-40ED-BF25-B40D2594C490}" srcOrd="15" destOrd="0" presId="urn:microsoft.com/office/officeart/2008/layout/CircleAccentTimeline"/>
    <dgm:cxn modelId="{4FC9700F-DE40-44B6-AF2B-E8CCDF2D4C95}" type="presParOf" srcId="{A4AA9C8A-F299-40ED-BF25-B40D2594C490}" destId="{D52256AD-C8CE-444B-91E5-2ECA481DBA57}" srcOrd="0" destOrd="0" presId="urn:microsoft.com/office/officeart/2008/layout/CircleAccentTimeline"/>
    <dgm:cxn modelId="{2B38FD4A-877C-4E6B-B01C-58626DA1AC63}" type="presParOf" srcId="{A4AA9C8A-F299-40ED-BF25-B40D2594C490}" destId="{D57924D0-4172-4980-BD05-01F6C3646BE8}" srcOrd="1" destOrd="0" presId="urn:microsoft.com/office/officeart/2008/layout/CircleAccentTimeline"/>
    <dgm:cxn modelId="{398DD69B-A4B7-46CE-96D1-D2DB44603F77}" type="presParOf" srcId="{A4AA9C8A-F299-40ED-BF25-B40D2594C490}" destId="{C0049FC6-BC51-47E8-8CA6-A80800F898F6}" srcOrd="2" destOrd="0" presId="urn:microsoft.com/office/officeart/2008/layout/CircleAccentTimeline"/>
    <dgm:cxn modelId="{6AEC08D0-7F4F-4928-82BC-137978CB6802}" type="presParOf" srcId="{81B04024-14E4-48B2-92F3-1EA164C997A8}" destId="{38530A5B-4D72-4AD1-8CAF-4F1DBE30FAB4}" srcOrd="16" destOrd="0" presId="urn:microsoft.com/office/officeart/2008/layout/CircleAccentTimeline"/>
    <dgm:cxn modelId="{66189467-14E2-4055-B492-EFAB7EDC1224}" type="presParOf" srcId="{81B04024-14E4-48B2-92F3-1EA164C997A8}" destId="{6E501F1B-30B3-4A37-85C5-66622F1CE9F2}" srcOrd="17" destOrd="0" presId="urn:microsoft.com/office/officeart/2008/layout/CircleAccentTimeline"/>
    <dgm:cxn modelId="{B8FC3B4D-F1B2-4410-8661-E9DA9C54D583}" type="presParOf" srcId="{81B04024-14E4-48B2-92F3-1EA164C997A8}" destId="{C771D3D1-3E0A-44C4-9D01-938932D4E4F7}" srcOrd="18" destOrd="0" presId="urn:microsoft.com/office/officeart/2008/layout/CircleAccentTimeline"/>
    <dgm:cxn modelId="{A1637E12-FD4B-40E7-B318-D629614101AA}" type="presParOf" srcId="{81B04024-14E4-48B2-92F3-1EA164C997A8}" destId="{DE4B86B2-0FCA-4FDC-99BE-F77573B404A4}" srcOrd="19" destOrd="0" presId="urn:microsoft.com/office/officeart/2008/layout/CircleAccentTimeline"/>
    <dgm:cxn modelId="{BA42BB33-94F8-4386-898A-D3458C80F3C9}" type="presParOf" srcId="{DE4B86B2-0FCA-4FDC-99BE-F77573B404A4}" destId="{97A3D3E1-02A8-4B71-A976-1F34E716DF0A}" srcOrd="0" destOrd="0" presId="urn:microsoft.com/office/officeart/2008/layout/CircleAccentTimeline"/>
    <dgm:cxn modelId="{AD1C2DFF-F936-45A6-B1A6-DEAAD3F50609}" type="presParOf" srcId="{DE4B86B2-0FCA-4FDC-99BE-F77573B404A4}" destId="{FAF409DA-EFF2-45AE-8E95-CACE1D3BE33D}" srcOrd="1" destOrd="0" presId="urn:microsoft.com/office/officeart/2008/layout/CircleAccentTimeline"/>
    <dgm:cxn modelId="{6A37749E-52A0-4651-9E95-358677F555B3}" type="presParOf" srcId="{DE4B86B2-0FCA-4FDC-99BE-F77573B404A4}" destId="{F17EB4EE-78E0-461F-B63F-DDA16AC26373}" srcOrd="2" destOrd="0" presId="urn:microsoft.com/office/officeart/2008/layout/CircleAccentTimeline"/>
    <dgm:cxn modelId="{FC32C2E9-FA30-4DEA-84DB-6CAC2EF8E16F}" type="presParOf" srcId="{81B04024-14E4-48B2-92F3-1EA164C997A8}" destId="{2648C1A5-9198-42C3-89DC-DC740E1BAC1F}" srcOrd="20" destOrd="0" presId="urn:microsoft.com/office/officeart/2008/layout/CircleAccentTimeline"/>
    <dgm:cxn modelId="{7CA93613-AE8F-4C1F-B3A0-A8B4D4EDF754}" type="presParOf" srcId="{81B04024-14E4-48B2-92F3-1EA164C997A8}" destId="{162730ED-402E-4486-A762-F80EF85569C5}" srcOrd="21" destOrd="0" presId="urn:microsoft.com/office/officeart/2008/layout/CircleAccentTimeline"/>
    <dgm:cxn modelId="{3D1C52F9-41C3-4E0E-97AE-A6DFE73C3A9B}" type="presParOf" srcId="{81B04024-14E4-48B2-92F3-1EA164C997A8}" destId="{46B400BD-4A37-4A16-BCCF-E363340442A6}" srcOrd="22" destOrd="0" presId="urn:microsoft.com/office/officeart/2008/layout/CircleAccentTimeline"/>
    <dgm:cxn modelId="{0BED02E1-2AA0-414A-AEFF-7D8EE23E000A}" type="presParOf" srcId="{81B04024-14E4-48B2-92F3-1EA164C997A8}" destId="{9A4364D8-F1B3-47D3-BD4D-69A02408E021}" srcOrd="23" destOrd="0" presId="urn:microsoft.com/office/officeart/2008/layout/CircleAccentTimeline"/>
    <dgm:cxn modelId="{734409A5-E1E8-4851-AA5F-8270288ED82D}" type="presParOf" srcId="{9A4364D8-F1B3-47D3-BD4D-69A02408E021}" destId="{094009C7-5B07-4FA3-AA66-CD080B7BF106}" srcOrd="0" destOrd="0" presId="urn:microsoft.com/office/officeart/2008/layout/CircleAccentTimeline"/>
    <dgm:cxn modelId="{20F90737-B240-4D04-BCD1-4D9E0003EF7B}" type="presParOf" srcId="{9A4364D8-F1B3-47D3-BD4D-69A02408E021}" destId="{C7FCEE9E-4F3C-4046-BC9E-B0773807D270}" srcOrd="1" destOrd="0" presId="urn:microsoft.com/office/officeart/2008/layout/CircleAccentTimeline"/>
    <dgm:cxn modelId="{28088FB7-C13C-432C-A487-824FECE113EC}" type="presParOf" srcId="{9A4364D8-F1B3-47D3-BD4D-69A02408E021}" destId="{A9086E80-DB1A-456A-AA99-FEAA505DFCC7}" srcOrd="2" destOrd="0" presId="urn:microsoft.com/office/officeart/2008/layout/CircleAccentTimeline"/>
    <dgm:cxn modelId="{DDBF02FE-01D8-4214-A625-42FF12D90CF1}" type="presParOf" srcId="{81B04024-14E4-48B2-92F3-1EA164C997A8}" destId="{0EB080AD-6ED0-4BE0-A60F-F944422B2D27}" srcOrd="24" destOrd="0" presId="urn:microsoft.com/office/officeart/2008/layout/CircleAccentTimeline"/>
    <dgm:cxn modelId="{3F7DFB8E-A353-4651-AD99-F4C88ACF9554}" type="presParOf" srcId="{81B04024-14E4-48B2-92F3-1EA164C997A8}" destId="{688FE76A-BDE7-4B1F-996C-AC5126D0540D}" srcOrd="25" destOrd="0" presId="urn:microsoft.com/office/officeart/2008/layout/CircleAccentTimeline"/>
    <dgm:cxn modelId="{138B5D15-33F2-4683-BCB7-17A9C09E59C5}" type="presParOf" srcId="{81B04024-14E4-48B2-92F3-1EA164C997A8}" destId="{12166581-6EBC-49AD-82C3-AC58308235DA}" srcOrd="26" destOrd="0" presId="urn:microsoft.com/office/officeart/2008/layout/CircleAccentTimeline"/>
    <dgm:cxn modelId="{0E67DC99-A226-49A2-92AE-0513C5295177}" type="presParOf" srcId="{81B04024-14E4-48B2-92F3-1EA164C997A8}" destId="{81350912-D447-4679-A7B3-843019C8BFF9}" srcOrd="27" destOrd="0" presId="urn:microsoft.com/office/officeart/2008/layout/CircleAccentTimeline"/>
    <dgm:cxn modelId="{4F7F25B7-6D81-492D-82DE-815C9A3BDA52}" type="presParOf" srcId="{81350912-D447-4679-A7B3-843019C8BFF9}" destId="{E5B40E16-7DA5-409E-8DD9-76B88404CB3B}" srcOrd="0" destOrd="0" presId="urn:microsoft.com/office/officeart/2008/layout/CircleAccentTimeline"/>
    <dgm:cxn modelId="{FBA3C289-059E-43A5-ABB6-E2C8D3AD383C}" type="presParOf" srcId="{81350912-D447-4679-A7B3-843019C8BFF9}" destId="{5FA1ADE6-0BDF-4A34-8C8B-35F1C93FB2D3}" srcOrd="1" destOrd="0" presId="urn:microsoft.com/office/officeart/2008/layout/CircleAccentTimeline"/>
    <dgm:cxn modelId="{126C1C0C-9AC2-477D-88D7-34BAD22669A2}" type="presParOf" srcId="{81350912-D447-4679-A7B3-843019C8BFF9}" destId="{F2DD5C46-6200-4BD3-A899-6C686D3BC15A}" srcOrd="2" destOrd="0" presId="urn:microsoft.com/office/officeart/2008/layout/CircleAccentTimeline"/>
    <dgm:cxn modelId="{401EAB2C-0844-4BBC-8A83-8B878EF0FA57}" type="presParOf" srcId="{81B04024-14E4-48B2-92F3-1EA164C997A8}" destId="{FE067F92-B170-42C5-A195-60B6136C4CAE}" srcOrd="28" destOrd="0" presId="urn:microsoft.com/office/officeart/2008/layout/CircleAccentTimeline"/>
    <dgm:cxn modelId="{10B28A52-E353-43F1-9134-AD1D60322D47}" type="presParOf" srcId="{81B04024-14E4-48B2-92F3-1EA164C997A8}" destId="{3098ADB3-0274-4321-B716-3C13442E5F4D}" srcOrd="29" destOrd="0" presId="urn:microsoft.com/office/officeart/2008/layout/CircleAccentTimeline"/>
    <dgm:cxn modelId="{4C5D3B4E-B054-4FD7-A225-1A805BD92C53}" type="presParOf" srcId="{81B04024-14E4-48B2-92F3-1EA164C997A8}" destId="{F61FC025-7256-42DC-B0A4-C9410168E38B}" srcOrd="30" destOrd="0" presId="urn:microsoft.com/office/officeart/2008/layout/CircleAccentTimeline"/>
    <dgm:cxn modelId="{67B10F54-22D7-4FF7-8F1F-7ACF73C73BB2}" type="presParOf" srcId="{F61FC025-7256-42DC-B0A4-C9410168E38B}" destId="{57ACCC08-FD96-47BC-B9A0-1F8A078A3E94}" srcOrd="0" destOrd="0" presId="urn:microsoft.com/office/officeart/2008/layout/CircleAccentTimeline"/>
    <dgm:cxn modelId="{05F4AD90-B61F-4950-A82A-E40471DF34EE}" type="presParOf" srcId="{F61FC025-7256-42DC-B0A4-C9410168E38B}" destId="{B1598F37-B11D-4094-BA83-CE42027A8898}" srcOrd="1" destOrd="0" presId="urn:microsoft.com/office/officeart/2008/layout/CircleAccentTimeline"/>
    <dgm:cxn modelId="{1BF74D3A-3664-4C66-BFB5-252AE8AE1FC3}" type="presParOf" srcId="{F61FC025-7256-42DC-B0A4-C9410168E38B}" destId="{25C99589-8E6A-4750-B871-5A8EE6750848}" srcOrd="2" destOrd="0" presId="urn:microsoft.com/office/officeart/2008/layout/CircleAccentTimeline"/>
    <dgm:cxn modelId="{3C9FFC80-A292-4F92-99D6-7FA2776E8941}" type="presParOf" srcId="{81B04024-14E4-48B2-92F3-1EA164C997A8}" destId="{CB53F056-DF5E-4DE4-9F2B-17B83A3771F8}" srcOrd="31" destOrd="0" presId="urn:microsoft.com/office/officeart/2008/layout/CircleAccentTimeline"/>
    <dgm:cxn modelId="{5BD42D96-019E-479E-874D-EFD7714E848B}" type="presParOf" srcId="{81B04024-14E4-48B2-92F3-1EA164C997A8}" destId="{EBB08C3E-08B4-47E6-8B58-C541D1234080}" srcOrd="32" destOrd="0" presId="urn:microsoft.com/office/officeart/2008/layout/CircleAccentTimeline"/>
    <dgm:cxn modelId="{2546F2B6-EEFF-433A-B3C3-DE514FD3A0A1}" type="presParOf" srcId="{81B04024-14E4-48B2-92F3-1EA164C997A8}" destId="{C692141E-FA68-4F6F-A997-312D46956F36}" srcOrd="33" destOrd="0" presId="urn:microsoft.com/office/officeart/2008/layout/CircleAccentTimeline"/>
    <dgm:cxn modelId="{0CE0CC15-F9BD-4DB5-8B89-08753BDD4DC2}" type="presParOf" srcId="{81B04024-14E4-48B2-92F3-1EA164C997A8}" destId="{063DA3CB-F3EE-46A6-B604-088A4822D22C}" srcOrd="34" destOrd="0" presId="urn:microsoft.com/office/officeart/2008/layout/CircleAccentTimeline"/>
    <dgm:cxn modelId="{73C8BD7E-1DAA-4918-AA8D-BC90397C0F75}" type="presParOf" srcId="{063DA3CB-F3EE-46A6-B604-088A4822D22C}" destId="{5CB42BC8-8B4E-45FB-A3A0-1850CB7159C1}" srcOrd="0" destOrd="0" presId="urn:microsoft.com/office/officeart/2008/layout/CircleAccentTimeline"/>
    <dgm:cxn modelId="{047D7503-658E-42EA-94FF-29CAA80EA263}" type="presParOf" srcId="{063DA3CB-F3EE-46A6-B604-088A4822D22C}" destId="{FC26DADE-2C23-4B8A-ABDD-01F534B6BD56}" srcOrd="1" destOrd="0" presId="urn:microsoft.com/office/officeart/2008/layout/CircleAccentTimeline"/>
    <dgm:cxn modelId="{379B4F64-5BF1-4946-9BBD-1E8411A3DF78}" type="presParOf" srcId="{063DA3CB-F3EE-46A6-B604-088A4822D22C}" destId="{A39B5B85-2231-4D74-8896-30B3C2A78CB1}" srcOrd="2" destOrd="0" presId="urn:microsoft.com/office/officeart/2008/layout/CircleAccentTimeline"/>
    <dgm:cxn modelId="{70D81CDD-4F86-4BE9-92AF-0D9833AF8A3D}" type="presParOf" srcId="{81B04024-14E4-48B2-92F3-1EA164C997A8}" destId="{A04C6BF6-A62D-4E28-9218-F91DD5DD8FF8}" srcOrd="35" destOrd="0" presId="urn:microsoft.com/office/officeart/2008/layout/CircleAccentTimeline"/>
    <dgm:cxn modelId="{8C364032-F1DC-46B2-A0E2-9F2E04EC4B2C}" type="presParOf" srcId="{81B04024-14E4-48B2-92F3-1EA164C997A8}" destId="{68773991-3D83-492F-99EA-98E1447B6168}" srcOrd="36" destOrd="0" presId="urn:microsoft.com/office/officeart/2008/layout/CircleAccentTimeline"/>
    <dgm:cxn modelId="{1C13591C-7B96-4C4C-BEA7-64FE1E37E4C8}" type="presParOf" srcId="{81B04024-14E4-48B2-92F3-1EA164C997A8}" destId="{8544D4A2-5F88-4343-872A-011050357D84}" srcOrd="37" destOrd="0" presId="urn:microsoft.com/office/officeart/2008/layout/CircleAccentTimeline"/>
    <dgm:cxn modelId="{43B7973F-D840-4FFF-A63C-43DE6ABDC39E}" type="presParOf" srcId="{81B04024-14E4-48B2-92F3-1EA164C997A8}" destId="{389C5C22-73E6-485C-8130-201661EA7CB9}" srcOrd="38" destOrd="0" presId="urn:microsoft.com/office/officeart/2008/layout/CircleAccentTimeline"/>
    <dgm:cxn modelId="{79E58F51-9FC3-49DD-92F8-500E100BC2D5}" type="presParOf" srcId="{389C5C22-73E6-485C-8130-201661EA7CB9}" destId="{6D464C5E-C55F-4B4F-90A7-51A2B83851F1}" srcOrd="0" destOrd="0" presId="urn:microsoft.com/office/officeart/2008/layout/CircleAccentTimeline"/>
    <dgm:cxn modelId="{C7E994EE-FE7A-4E6B-9D5E-9FE3EAF55A4C}" type="presParOf" srcId="{389C5C22-73E6-485C-8130-201661EA7CB9}" destId="{656D28CA-3F1E-48FC-93CB-8B1449E607DD}" srcOrd="1" destOrd="0" presId="urn:microsoft.com/office/officeart/2008/layout/CircleAccentTimeline"/>
    <dgm:cxn modelId="{901358B4-3D17-43AB-B541-E0412A0EB40D}" type="presParOf" srcId="{389C5C22-73E6-485C-8130-201661EA7CB9}" destId="{0A7174C7-35EE-46E0-98D8-85734369F56F}" srcOrd="2" destOrd="0" presId="urn:microsoft.com/office/officeart/2008/layout/CircleAccentTimeline"/>
    <dgm:cxn modelId="{CEDC5EBE-50B3-46DF-985F-55DF56474F0E}" type="presParOf" srcId="{81B04024-14E4-48B2-92F3-1EA164C997A8}" destId="{E5CAFEE7-227B-4ABB-9403-149958F5D68E}" srcOrd="39" destOrd="0" presId="urn:microsoft.com/office/officeart/2008/layout/CircleAccentTimeline"/>
    <dgm:cxn modelId="{E9CA7645-AE94-40EB-ABF1-04C701D4712A}" type="presParOf" srcId="{81B04024-14E4-48B2-92F3-1EA164C997A8}" destId="{7FE7887D-753B-48E3-A243-64404CE7BB6F}" srcOrd="40" destOrd="0" presId="urn:microsoft.com/office/officeart/2008/layout/CircleAccentTimeline"/>
    <dgm:cxn modelId="{3756865F-377C-4096-97F7-83508A794A63}" type="presParOf" srcId="{81B04024-14E4-48B2-92F3-1EA164C997A8}" destId="{FE8203B4-8E2A-42CF-98CB-BD370293AE00}" srcOrd="41" destOrd="0" presId="urn:microsoft.com/office/officeart/2008/layout/CircleAccentTimeline"/>
    <dgm:cxn modelId="{9961EF85-EFBB-4112-8515-64DBBEA66913}" type="presParOf" srcId="{81B04024-14E4-48B2-92F3-1EA164C997A8}" destId="{1606C9DB-211F-4536-975F-784AD1C831EC}" srcOrd="42" destOrd="0" presId="urn:microsoft.com/office/officeart/2008/layout/CircleAccentTimeline"/>
    <dgm:cxn modelId="{0DF97D12-5542-40EC-BD1E-480056B1D957}" type="presParOf" srcId="{1606C9DB-211F-4536-975F-784AD1C831EC}" destId="{81142C13-1007-44A9-82FD-2209EE9FC31A}" srcOrd="0" destOrd="0" presId="urn:microsoft.com/office/officeart/2008/layout/CircleAccentTimeline"/>
    <dgm:cxn modelId="{A4FEEE17-3756-42DF-BEAD-185BD228A1A4}" type="presParOf" srcId="{1606C9DB-211F-4536-975F-784AD1C831EC}" destId="{6789087C-91BA-464A-ACE6-9CD246D937AD}" srcOrd="1" destOrd="0" presId="urn:microsoft.com/office/officeart/2008/layout/CircleAccentTimeline"/>
    <dgm:cxn modelId="{1873EF58-0458-44ED-9F1D-9C8C8630E519}" type="presParOf" srcId="{1606C9DB-211F-4536-975F-784AD1C831EC}" destId="{15A31C61-66A8-4026-A6F5-329EAB077A6B}" srcOrd="2" destOrd="0" presId="urn:microsoft.com/office/officeart/2008/layout/CircleAccentTimeline"/>
    <dgm:cxn modelId="{E91DB883-B419-419B-B3BE-9A7BB6DD56CE}" type="presParOf" srcId="{81B04024-14E4-48B2-92F3-1EA164C997A8}" destId="{78232F63-C7EC-4544-BDEC-9BE72BBA3F33}" srcOrd="43" destOrd="0" presId="urn:microsoft.com/office/officeart/2008/layout/CircleAccentTimeline"/>
    <dgm:cxn modelId="{483287BF-7A40-42D1-A849-510E3337CE21}" type="presParOf" srcId="{81B04024-14E4-48B2-92F3-1EA164C997A8}" destId="{6152B2F5-D708-4C3F-9EB9-076630695DC9}" srcOrd="44" destOrd="0" presId="urn:microsoft.com/office/officeart/2008/layout/CircleAccentTimeline"/>
    <dgm:cxn modelId="{29FE5748-1758-4FC6-AB76-DEAB30AD808C}" type="presParOf" srcId="{81B04024-14E4-48B2-92F3-1EA164C997A8}" destId="{1C5B73BB-FA9D-40C7-B0A7-F0F504E1CCCB}" srcOrd="45" destOrd="0" presId="urn:microsoft.com/office/officeart/2008/layout/CircleAccentTimeline"/>
    <dgm:cxn modelId="{51D8CA5C-70F6-43FA-816C-7AF78F2FE028}" type="presParOf" srcId="{1C5B73BB-FA9D-40C7-B0A7-F0F504E1CCCB}" destId="{6CC6EF13-5EE3-4218-A1E8-84C20B105DA5}" srcOrd="0" destOrd="0" presId="urn:microsoft.com/office/officeart/2008/layout/CircleAccentTimeline"/>
    <dgm:cxn modelId="{6341E370-C358-447F-9324-C8893C9B4BDC}" type="presParOf" srcId="{1C5B73BB-FA9D-40C7-B0A7-F0F504E1CCCB}" destId="{8C64ADDD-18DA-4D74-9C8C-356936312593}" srcOrd="1" destOrd="0" presId="urn:microsoft.com/office/officeart/2008/layout/CircleAccentTimeline"/>
    <dgm:cxn modelId="{9C588428-E687-43DA-94B1-2D68437C9E94}" type="presParOf" srcId="{1C5B73BB-FA9D-40C7-B0A7-F0F504E1CCCB}" destId="{C12310DA-4114-4045-87DD-9DF0ABFA8C03}" srcOrd="2" destOrd="0" presId="urn:microsoft.com/office/officeart/2008/layout/CircleAccentTimeline"/>
    <dgm:cxn modelId="{0BD2A223-D1D3-431C-B161-94787376393B}" type="presParOf" srcId="{81B04024-14E4-48B2-92F3-1EA164C997A8}" destId="{5E076BD9-3999-41CD-A4E4-4FD903AC9BDF}" srcOrd="46" destOrd="0" presId="urn:microsoft.com/office/officeart/2008/layout/CircleAccentTimeline"/>
    <dgm:cxn modelId="{22660AF6-3B16-465E-B153-2CED38BE7C26}" type="presParOf" srcId="{81B04024-14E4-48B2-92F3-1EA164C997A8}" destId="{87383645-2E7F-493F-9198-CBE40A461577}" srcOrd="47" destOrd="0" presId="urn:microsoft.com/office/officeart/2008/layout/CircleAccentTimeline"/>
    <dgm:cxn modelId="{DF221D4F-C7F5-442A-8453-E57DAABC1D6E}" type="presParOf" srcId="{81B04024-14E4-48B2-92F3-1EA164C997A8}" destId="{D34C26D3-F086-4A52-AD7D-A70B374EEEE1}" srcOrd="48" destOrd="0" presId="urn:microsoft.com/office/officeart/2008/layout/CircleAccentTimeline"/>
    <dgm:cxn modelId="{CE8C8DDD-EF84-4967-BB88-3EF351D23EE6}" type="presParOf" srcId="{81B04024-14E4-48B2-92F3-1EA164C997A8}" destId="{741B3D81-3A86-4967-8941-22911751F91D}" srcOrd="49" destOrd="0" presId="urn:microsoft.com/office/officeart/2008/layout/CircleAccentTimeline"/>
    <dgm:cxn modelId="{4950DBA7-DF6D-431A-BD2A-A52503386A4D}" type="presParOf" srcId="{741B3D81-3A86-4967-8941-22911751F91D}" destId="{C59E23B3-6D60-465C-99C4-D08C6BFEF6B6}" srcOrd="0" destOrd="0" presId="urn:microsoft.com/office/officeart/2008/layout/CircleAccentTimeline"/>
    <dgm:cxn modelId="{058717DE-4521-42C0-BC93-51DAAD5285FC}" type="presParOf" srcId="{741B3D81-3A86-4967-8941-22911751F91D}" destId="{BF78DE93-1FE7-469F-8AC4-3BA43551C8CE}" srcOrd="1" destOrd="0" presId="urn:microsoft.com/office/officeart/2008/layout/CircleAccentTimeline"/>
    <dgm:cxn modelId="{5EB294EB-513E-46B8-B13F-003205D176EC}" type="presParOf" srcId="{741B3D81-3A86-4967-8941-22911751F91D}" destId="{442D049F-3B1B-426B-996C-0E5A32D86736}" srcOrd="2" destOrd="0" presId="urn:microsoft.com/office/officeart/2008/layout/CircleAccentTimeline"/>
    <dgm:cxn modelId="{DF1A4E94-4202-481D-AC9C-1CA3F4E400C5}" type="presParOf" srcId="{81B04024-14E4-48B2-92F3-1EA164C997A8}" destId="{AA7E66CD-3C46-42F1-9EBD-5E4B06C1F261}" srcOrd="50" destOrd="0" presId="urn:microsoft.com/office/officeart/2008/layout/CircleAccentTimeline"/>
    <dgm:cxn modelId="{29CF029C-466E-4FD3-A316-A2D36327033D}" type="presParOf" srcId="{81B04024-14E4-48B2-92F3-1EA164C997A8}" destId="{49AD3E13-C1A4-4A8D-9C9A-9EE08AA16D79}" srcOrd="51" destOrd="0" presId="urn:microsoft.com/office/officeart/2008/layout/CircleAccentTimeline"/>
    <dgm:cxn modelId="{2F3B755A-5DF9-44CE-8099-3D69D0CF166E}" type="presParOf" srcId="{81B04024-14E4-48B2-92F3-1EA164C997A8}" destId="{5A06111A-879D-4F3E-A584-895EBA8CE249}" srcOrd="52" destOrd="0" presId="urn:microsoft.com/office/officeart/2008/layout/CircleAccentTimeline"/>
    <dgm:cxn modelId="{386702C0-0AAB-49B4-867C-4A616AA29974}" type="presParOf" srcId="{81B04024-14E4-48B2-92F3-1EA164C997A8}" destId="{CF99F078-E7C4-468A-BD38-DDF27A95B158}" srcOrd="53" destOrd="0" presId="urn:microsoft.com/office/officeart/2008/layout/CircleAccentTimeline"/>
    <dgm:cxn modelId="{EC608F21-FCD5-4C93-A12C-87547A02E8B5}" type="presParOf" srcId="{CF99F078-E7C4-468A-BD38-DDF27A95B158}" destId="{E83DA390-7D9C-4158-B1CD-45E3856696F6}" srcOrd="0" destOrd="0" presId="urn:microsoft.com/office/officeart/2008/layout/CircleAccentTimeline"/>
    <dgm:cxn modelId="{F5680E54-EB52-4AB9-B21C-3A70D09A0778}" type="presParOf" srcId="{CF99F078-E7C4-468A-BD38-DDF27A95B158}" destId="{2B532869-E927-4EAA-A644-3CF4BF42159F}" srcOrd="1" destOrd="0" presId="urn:microsoft.com/office/officeart/2008/layout/CircleAccentTimeline"/>
    <dgm:cxn modelId="{2750DFFB-C0B6-4F1F-81FF-4212641DFBDF}" type="presParOf" srcId="{CF99F078-E7C4-468A-BD38-DDF27A95B158}" destId="{57259F66-5D8E-4451-87FE-638BC1855097}" srcOrd="2" destOrd="0" presId="urn:microsoft.com/office/officeart/2008/layout/CircleAccentTimeline"/>
    <dgm:cxn modelId="{E41D182A-69A8-4E3A-B011-3C42BB7FA9B9}" type="presParOf" srcId="{81B04024-14E4-48B2-92F3-1EA164C997A8}" destId="{93B356B5-8610-4F81-86AC-AA19BE779A14}" srcOrd="54" destOrd="0" presId="urn:microsoft.com/office/officeart/2008/layout/CircleAccentTimeline"/>
    <dgm:cxn modelId="{D6F9ED67-AC5E-4C4F-9DF6-644C534FA187}" type="presParOf" srcId="{81B04024-14E4-48B2-92F3-1EA164C997A8}" destId="{B8B9FF2E-E232-4ADD-B769-FB7EEF24B2B9}" srcOrd="55" destOrd="0" presId="urn:microsoft.com/office/officeart/2008/layout/CircleAccentTimeline"/>
    <dgm:cxn modelId="{BA1C2E8B-9823-4425-BE4A-8115F03B2CF8}" type="presParOf" srcId="{81B04024-14E4-48B2-92F3-1EA164C997A8}" destId="{9B932256-2049-4484-B4AB-645089830678}" srcOrd="56" destOrd="0" presId="urn:microsoft.com/office/officeart/2008/layout/CircleAccentTimeline"/>
    <dgm:cxn modelId="{07C3D9B1-D819-49D3-8B22-551BF9201D2B}" type="presParOf" srcId="{81B04024-14E4-48B2-92F3-1EA164C997A8}" destId="{AC4B0E2E-9589-428E-9736-1052B7C96B41}" srcOrd="57" destOrd="0" presId="urn:microsoft.com/office/officeart/2008/layout/CircleAccentTimeline"/>
    <dgm:cxn modelId="{55B3E8E4-18B6-4450-B8B7-E7E7BFD5D33E}" type="presParOf" srcId="{AC4B0E2E-9589-428E-9736-1052B7C96B41}" destId="{0DD18158-0A09-43F6-8E7E-55640A85A82E}" srcOrd="0" destOrd="0" presId="urn:microsoft.com/office/officeart/2008/layout/CircleAccentTimeline"/>
    <dgm:cxn modelId="{AAF92995-3B03-45D8-A83F-BE0B227CBA96}" type="presParOf" srcId="{AC4B0E2E-9589-428E-9736-1052B7C96B41}" destId="{CD1568E9-7115-46E2-AAE8-7DA7904C4978}" srcOrd="1" destOrd="0" presId="urn:microsoft.com/office/officeart/2008/layout/CircleAccentTimeline"/>
    <dgm:cxn modelId="{EC5676DB-0DEB-4474-A5D1-86CEDD8C389D}" type="presParOf" srcId="{AC4B0E2E-9589-428E-9736-1052B7C96B41}" destId="{07ECF4D6-6C9C-4AD5-8C1F-DBA7D60620D7}" srcOrd="2" destOrd="0" presId="urn:microsoft.com/office/officeart/2008/layout/CircleAccentTimeline"/>
    <dgm:cxn modelId="{D5D3B3CA-9535-46F6-ADF8-18148A70CDAB}" type="presParOf" srcId="{81B04024-14E4-48B2-92F3-1EA164C997A8}" destId="{2F2B2950-08FE-4372-B6AF-1657BE6B6FEF}" srcOrd="58" destOrd="0" presId="urn:microsoft.com/office/officeart/2008/layout/CircleAccentTimeline"/>
    <dgm:cxn modelId="{10EB294F-A8EF-4799-832C-AC2264762594}" type="presParOf" srcId="{81B04024-14E4-48B2-92F3-1EA164C997A8}" destId="{260AF8D5-AF56-4D07-850D-8FC97B77E209}" srcOrd="59" destOrd="0" presId="urn:microsoft.com/office/officeart/2008/layout/CircleAccentTimeline"/>
    <dgm:cxn modelId="{03DF7066-CE60-4090-BA3A-589122C5AC04}" type="presParOf" srcId="{81B04024-14E4-48B2-92F3-1EA164C997A8}" destId="{C0151EFF-D899-4620-8934-DF6A83B39C84}" srcOrd="60" destOrd="0" presId="urn:microsoft.com/office/officeart/2008/layout/CircleAccentTimeline"/>
    <dgm:cxn modelId="{BD7B20A1-DC81-4B52-8BEC-3474C9BD13B4}" type="presParOf" srcId="{C0151EFF-D899-4620-8934-DF6A83B39C84}" destId="{763EFB77-D5FF-4C34-80ED-3D857820BA42}" srcOrd="0" destOrd="0" presId="urn:microsoft.com/office/officeart/2008/layout/CircleAccentTimeline"/>
    <dgm:cxn modelId="{968D34CB-9086-4CD8-BD27-1BD7D5E6AA8A}" type="presParOf" srcId="{C0151EFF-D899-4620-8934-DF6A83B39C84}" destId="{E423884C-D54D-4BE5-AC90-AC207534D4DE}" srcOrd="1" destOrd="0" presId="urn:microsoft.com/office/officeart/2008/layout/CircleAccentTimeline"/>
    <dgm:cxn modelId="{21787321-E1B1-4F1C-BB16-F40A96B5F82E}" type="presParOf" srcId="{C0151EFF-D899-4620-8934-DF6A83B39C84}" destId="{33067F11-ADFB-433D-9C29-C427D6691038}" srcOrd="2" destOrd="0" presId="urn:microsoft.com/office/officeart/2008/layout/CircleAccentTimeline"/>
    <dgm:cxn modelId="{C91419E1-F57A-4E29-9EB8-1599FAD7D3AA}" type="presParOf" srcId="{81B04024-14E4-48B2-92F3-1EA164C997A8}" destId="{A0EE6048-B369-4795-9AE8-88425E5DE791}" srcOrd="61" destOrd="0" presId="urn:microsoft.com/office/officeart/2008/layout/CircleAccentTimeline"/>
    <dgm:cxn modelId="{09670532-78B9-4777-AA1C-C4095BB5A028}" type="presParOf" srcId="{81B04024-14E4-48B2-92F3-1EA164C997A8}" destId="{0916679B-5B97-46ED-BCF7-E1667DB33B1D}" srcOrd="62" destOrd="0" presId="urn:microsoft.com/office/officeart/2008/layout/CircleAccentTimeline"/>
    <dgm:cxn modelId="{B4A770AC-BE0E-4F5D-9521-51CB600E2039}" type="presParOf" srcId="{81B04024-14E4-48B2-92F3-1EA164C997A8}" destId="{76DD613E-1F00-44B2-873D-B9B1517D7C12}" srcOrd="63" destOrd="0" presId="urn:microsoft.com/office/officeart/2008/layout/CircleAccentTimeline"/>
    <dgm:cxn modelId="{25990E9A-A31A-4647-AF0E-AD920D063774}" type="presParOf" srcId="{81B04024-14E4-48B2-92F3-1EA164C997A8}" destId="{46023A97-C1FD-4808-8219-9FE298ACC12E}" srcOrd="64" destOrd="0" presId="urn:microsoft.com/office/officeart/2008/layout/CircleAccentTimeline"/>
    <dgm:cxn modelId="{C48FCDB7-8FE4-43E3-86FB-EDC5AF2651F3}" type="presParOf" srcId="{46023A97-C1FD-4808-8219-9FE298ACC12E}" destId="{E4899D1D-BB69-44C0-843D-52AC47C7C915}" srcOrd="0" destOrd="0" presId="urn:microsoft.com/office/officeart/2008/layout/CircleAccentTimeline"/>
    <dgm:cxn modelId="{BBC2BCC9-1E4B-4489-AD76-08F30D8E92BF}" type="presParOf" srcId="{46023A97-C1FD-4808-8219-9FE298ACC12E}" destId="{00E10310-F531-4485-AF2B-C1826A0870DE}" srcOrd="1" destOrd="0" presId="urn:microsoft.com/office/officeart/2008/layout/CircleAccentTimeline"/>
    <dgm:cxn modelId="{C2D67D48-9FEE-4E48-9741-46AE90EF4212}" type="presParOf" srcId="{46023A97-C1FD-4808-8219-9FE298ACC12E}" destId="{1BDE51BF-9CCB-4220-B328-EF0DBF38C042}" srcOrd="2" destOrd="0" presId="urn:microsoft.com/office/officeart/2008/layout/CircleAccentTimeline"/>
    <dgm:cxn modelId="{441EDC75-5BB3-4905-852C-F0882BB4C75D}" type="presParOf" srcId="{81B04024-14E4-48B2-92F3-1EA164C997A8}" destId="{EB9DBDAF-89B3-4947-8F29-4D6C28994830}" srcOrd="65" destOrd="0" presId="urn:microsoft.com/office/officeart/2008/layout/CircleAccentTimeline"/>
    <dgm:cxn modelId="{1BC7BF93-8D74-47A9-8E29-B090E41351B5}" type="presParOf" srcId="{81B04024-14E4-48B2-92F3-1EA164C997A8}" destId="{E9244E5A-658F-42B8-AB52-1DBDE3355466}" srcOrd="66" destOrd="0" presId="urn:microsoft.com/office/officeart/2008/layout/CircleAccentTimeline"/>
    <dgm:cxn modelId="{57451E0B-741D-4F43-A908-4162737BC796}" type="presParOf" srcId="{81B04024-14E4-48B2-92F3-1EA164C997A8}" destId="{5B9974D2-BAA3-4037-A366-0BBF88A06F0C}" srcOrd="67" destOrd="0" presId="urn:microsoft.com/office/officeart/2008/layout/CircleAccentTimeline"/>
    <dgm:cxn modelId="{E26AEAE2-4BEF-4839-B0B9-B17DD73D0A90}" type="presParOf" srcId="{81B04024-14E4-48B2-92F3-1EA164C997A8}" destId="{CBCDB44F-D91B-4B93-BA71-04FADFC711CA}" srcOrd="68" destOrd="0" presId="urn:microsoft.com/office/officeart/2008/layout/CircleAccentTimeline"/>
    <dgm:cxn modelId="{0A1CA197-AEC6-4690-9DD9-51C43EFAF6B8}" type="presParOf" srcId="{CBCDB44F-D91B-4B93-BA71-04FADFC711CA}" destId="{C90D47B8-7BA9-4EB5-92D9-7399A601D3FA}" srcOrd="0" destOrd="0" presId="urn:microsoft.com/office/officeart/2008/layout/CircleAccentTimeline"/>
    <dgm:cxn modelId="{3770A19E-03D6-4D16-B8A5-4C6FAE55099A}" type="presParOf" srcId="{CBCDB44F-D91B-4B93-BA71-04FADFC711CA}" destId="{CE7387A0-4424-4B53-A725-A494FB9B1AE0}" srcOrd="1" destOrd="0" presId="urn:microsoft.com/office/officeart/2008/layout/CircleAccentTimeline"/>
    <dgm:cxn modelId="{00A61458-6B73-4D47-9040-65002C3B38B3}" type="presParOf" srcId="{CBCDB44F-D91B-4B93-BA71-04FADFC711CA}" destId="{AB558D7A-19B6-4BA6-9B0D-749C23867B46}" srcOrd="2" destOrd="0" presId="urn:microsoft.com/office/officeart/2008/layout/CircleAccentTimeline"/>
    <dgm:cxn modelId="{615FFD51-9B64-4A29-A239-27EE7E7E5F05}" type="presParOf" srcId="{81B04024-14E4-48B2-92F3-1EA164C997A8}" destId="{CF88A5D5-3C38-4D5D-B8D7-5F30E1103BE7}" srcOrd="69" destOrd="0" presId="urn:microsoft.com/office/officeart/2008/layout/CircleAccentTimeline"/>
    <dgm:cxn modelId="{994D3CE6-656A-4D25-8604-365222CA0BC9}" type="presParOf" srcId="{81B04024-14E4-48B2-92F3-1EA164C997A8}" destId="{7D62B6BC-2AA8-4BC6-A867-63612866108B}" srcOrd="70" destOrd="0" presId="urn:microsoft.com/office/officeart/2008/layout/CircleAccentTimeline"/>
    <dgm:cxn modelId="{13125F0B-96B8-4E07-B4C3-5F2912D65F74}" type="presParOf" srcId="{81B04024-14E4-48B2-92F3-1EA164C997A8}" destId="{263ABEB8-B67C-4F99-A2B2-0B1006DB35E7}" srcOrd="71" destOrd="0" presId="urn:microsoft.com/office/officeart/2008/layout/CircleAccentTimeline"/>
    <dgm:cxn modelId="{F231E7DB-F72E-4C15-8E96-3EDD6E0D06FC}" type="presParOf" srcId="{81B04024-14E4-48B2-92F3-1EA164C997A8}" destId="{B26CA536-C057-42B4-A3A2-C76305580DD5}" srcOrd="72" destOrd="0" presId="urn:microsoft.com/office/officeart/2008/layout/CircleAccentTimeline"/>
    <dgm:cxn modelId="{D9E00F5D-DC7F-45C9-9E41-75C85141F6C8}" type="presParOf" srcId="{B26CA536-C057-42B4-A3A2-C76305580DD5}" destId="{D3179036-0EE6-45A4-A98E-65F2577A2D1E}" srcOrd="0" destOrd="0" presId="urn:microsoft.com/office/officeart/2008/layout/CircleAccentTimeline"/>
    <dgm:cxn modelId="{9C83F470-62AF-4A6C-8028-00B8D4D1B719}" type="presParOf" srcId="{B26CA536-C057-42B4-A3A2-C76305580DD5}" destId="{CDA6761E-E5B9-4F16-9313-055334F9D852}" srcOrd="1" destOrd="0" presId="urn:microsoft.com/office/officeart/2008/layout/CircleAccentTimeline"/>
    <dgm:cxn modelId="{46A577A2-ED69-41AD-927C-A2A2A738CC5A}" type="presParOf" srcId="{B26CA536-C057-42B4-A3A2-C76305580DD5}" destId="{CD2CFCC4-9BC9-4FEF-A02D-F4615DCC3343}" srcOrd="2" destOrd="0" presId="urn:microsoft.com/office/officeart/2008/layout/CircleAccentTimeline"/>
    <dgm:cxn modelId="{1252E248-8A04-439A-8108-52BD1520238A}" type="presParOf" srcId="{81B04024-14E4-48B2-92F3-1EA164C997A8}" destId="{A296F8A5-E72E-4C09-8A10-76AFA3DBBB69}" srcOrd="73" destOrd="0" presId="urn:microsoft.com/office/officeart/2008/layout/CircleAccentTimeline"/>
    <dgm:cxn modelId="{43921578-B4D0-455D-BBE3-E98F335C9FF0}" type="presParOf" srcId="{81B04024-14E4-48B2-92F3-1EA164C997A8}" destId="{3909C90E-7363-4923-BFBE-AAB483F08DBE}" srcOrd="74" destOrd="0" presId="urn:microsoft.com/office/officeart/2008/layout/CircleAccentTimeline"/>
    <dgm:cxn modelId="{DAD26EC0-F97F-4AD9-851B-5A21076BE68E}" type="presParOf" srcId="{81B04024-14E4-48B2-92F3-1EA164C997A8}" destId="{BE248903-DB48-439B-8361-BED6087A7DED}" srcOrd="75" destOrd="0" presId="urn:microsoft.com/office/officeart/2008/layout/CircleAccentTimeline"/>
    <dgm:cxn modelId="{2CABC9F6-E44B-4FBA-B9E3-432C31444CA6}" type="presParOf" srcId="{BE248903-DB48-439B-8361-BED6087A7DED}" destId="{9A8E0C16-2DB1-4B6D-B6B2-D8FCA171140E}" srcOrd="0" destOrd="0" presId="urn:microsoft.com/office/officeart/2008/layout/CircleAccentTimeline"/>
    <dgm:cxn modelId="{7E263420-7003-409F-A36F-9C2D5BCDC973}" type="presParOf" srcId="{BE248903-DB48-439B-8361-BED6087A7DED}" destId="{502BA6EE-A8CA-4AF7-92ED-AF943AB58A65}" srcOrd="1" destOrd="0" presId="urn:microsoft.com/office/officeart/2008/layout/CircleAccentTimeline"/>
    <dgm:cxn modelId="{71E49325-CD6C-459F-A62D-CECB8806CDDA}" type="presParOf" srcId="{BE248903-DB48-439B-8361-BED6087A7DED}" destId="{07569FAB-E275-4AB5-B1E0-CBEF1AEECC61}" srcOrd="2" destOrd="0" presId="urn:microsoft.com/office/officeart/2008/layout/CircleAccentTimeline"/>
    <dgm:cxn modelId="{63BB30F8-AB7B-4E84-9AF1-0471B35A28F0}" type="presParOf" srcId="{81B04024-14E4-48B2-92F3-1EA164C997A8}" destId="{1F626565-1373-4261-B3D8-462B196B9CCF}" srcOrd="76" destOrd="0" presId="urn:microsoft.com/office/officeart/2008/layout/CircleAccentTimeline"/>
    <dgm:cxn modelId="{D4DDADB1-8434-496E-9410-A56F9906595A}" type="presParOf" srcId="{81B04024-14E4-48B2-92F3-1EA164C997A8}" destId="{DBCF1C15-B259-467C-889D-5E3BC9348833}" srcOrd="77" destOrd="0" presId="urn:microsoft.com/office/officeart/2008/layout/CircleAccentTimeline"/>
    <dgm:cxn modelId="{FF296A24-E0A4-477F-9BF0-9DFC34E5BE9D}" type="presParOf" srcId="{81B04024-14E4-48B2-92F3-1EA164C997A8}" destId="{668D84B4-E120-4E8C-9EBE-793949589D49}" srcOrd="78" destOrd="0" presId="urn:microsoft.com/office/officeart/2008/layout/CircleAccentTimeline"/>
    <dgm:cxn modelId="{A3B101AA-6964-4D2D-9202-C6032839A764}" type="presParOf" srcId="{81B04024-14E4-48B2-92F3-1EA164C997A8}" destId="{34ABFBB7-4246-4EFC-86E6-E3674EEF410F}" srcOrd="79" destOrd="0" presId="urn:microsoft.com/office/officeart/2008/layout/CircleAccentTimeline"/>
    <dgm:cxn modelId="{846A3BBE-7211-4371-A1C1-051AD069C889}" type="presParOf" srcId="{34ABFBB7-4246-4EFC-86E6-E3674EEF410F}" destId="{D76C13D5-3E3E-4018-9E5A-0A27BE2CD348}" srcOrd="0" destOrd="0" presId="urn:microsoft.com/office/officeart/2008/layout/CircleAccentTimeline"/>
    <dgm:cxn modelId="{18D7916B-2EFD-439A-B6BD-BE6422C620EF}" type="presParOf" srcId="{34ABFBB7-4246-4EFC-86E6-E3674EEF410F}" destId="{7A43A82C-BDE5-42A7-888E-4A54BBFFAD6D}" srcOrd="1" destOrd="0" presId="urn:microsoft.com/office/officeart/2008/layout/CircleAccentTimeline"/>
    <dgm:cxn modelId="{69396ABF-2772-44FA-897B-A27060FEB39F}" type="presParOf" srcId="{34ABFBB7-4246-4EFC-86E6-E3674EEF410F}" destId="{37515585-3F8B-4D95-A91B-37148C410AAD}" srcOrd="2" destOrd="0" presId="urn:microsoft.com/office/officeart/2008/layout/CircleAccentTimeline"/>
    <dgm:cxn modelId="{BBD453F7-08E1-46D7-A12A-4D9B2B706692}" type="presParOf" srcId="{81B04024-14E4-48B2-92F3-1EA164C997A8}" destId="{F63CE4C8-A7DB-42D9-A8A7-8C7858037FD2}" srcOrd="80" destOrd="0" presId="urn:microsoft.com/office/officeart/2008/layout/CircleAccentTimeline"/>
    <dgm:cxn modelId="{7EC144E9-BE48-4D81-B8E1-40B3275D47BC}" type="presParOf" srcId="{81B04024-14E4-48B2-92F3-1EA164C997A8}" destId="{C3415A77-E81B-4EF9-8973-909F323AD155}" srcOrd="81" destOrd="0" presId="urn:microsoft.com/office/officeart/2008/layout/CircleAccentTimeline"/>
    <dgm:cxn modelId="{90071330-768A-4831-BF9D-01990C1F5758}" type="presParOf" srcId="{81B04024-14E4-48B2-92F3-1EA164C997A8}" destId="{0EA5846B-F9E5-41A7-B935-2CBE9F9DF202}" srcOrd="82" destOrd="0" presId="urn:microsoft.com/office/officeart/2008/layout/CircleAccentTimeline"/>
    <dgm:cxn modelId="{6511CB48-0023-4D63-A7B4-2B9522A41B59}" type="presParOf" srcId="{81B04024-14E4-48B2-92F3-1EA164C997A8}" destId="{7D47D2B4-CCCF-44EB-9950-22BE81116A6E}" srcOrd="83" destOrd="0" presId="urn:microsoft.com/office/officeart/2008/layout/CircleAccentTimeline"/>
    <dgm:cxn modelId="{D76ACD41-591D-41A9-9DF5-6CE2304C192F}" type="presParOf" srcId="{7D47D2B4-CCCF-44EB-9950-22BE81116A6E}" destId="{826C8695-C45B-4959-8FCB-CD825D9E4254}" srcOrd="0" destOrd="0" presId="urn:microsoft.com/office/officeart/2008/layout/CircleAccentTimeline"/>
    <dgm:cxn modelId="{79F1A67B-9540-451B-860F-5E329523948E}" type="presParOf" srcId="{7D47D2B4-CCCF-44EB-9950-22BE81116A6E}" destId="{91FA7D98-4A22-4DD5-8B85-87AB600FAFD4}" srcOrd="1" destOrd="0" presId="urn:microsoft.com/office/officeart/2008/layout/CircleAccentTimeline"/>
    <dgm:cxn modelId="{73DCFE03-82C2-462F-8FE2-B23C154E7C0D}" type="presParOf" srcId="{7D47D2B4-CCCF-44EB-9950-22BE81116A6E}" destId="{8AFDC896-8488-45E8-8702-61E070D15D06}" srcOrd="2" destOrd="0" presId="urn:microsoft.com/office/officeart/2008/layout/CircleAccentTimeline"/>
    <dgm:cxn modelId="{5EAE3D84-0658-4080-A5F4-82292C9F128D}" type="presParOf" srcId="{81B04024-14E4-48B2-92F3-1EA164C997A8}" destId="{F86FCD21-0F14-4BB7-B1E2-0E03C0A9E471}" srcOrd="84" destOrd="0" presId="urn:microsoft.com/office/officeart/2008/layout/CircleAccentTimeline"/>
    <dgm:cxn modelId="{478C17E9-0E03-4232-8934-15DE23860CAC}" type="presParOf" srcId="{81B04024-14E4-48B2-92F3-1EA164C997A8}" destId="{191D8036-8CAF-4048-888A-E51993E52F0C}" srcOrd="85" destOrd="0" presId="urn:microsoft.com/office/officeart/2008/layout/CircleAccentTimeline"/>
    <dgm:cxn modelId="{35ADCAED-3732-42B6-9C01-A949C12F1489}" type="presParOf" srcId="{81B04024-14E4-48B2-92F3-1EA164C997A8}" destId="{404F0375-4D11-4605-9552-9603F457850A}" srcOrd="86" destOrd="0" presId="urn:microsoft.com/office/officeart/2008/layout/CircleAccentTimeline"/>
    <dgm:cxn modelId="{4655FCC6-7B6C-4596-ABB3-55B00A19A7A3}" type="presParOf" srcId="{81B04024-14E4-48B2-92F3-1EA164C997A8}" destId="{80416C1E-DDC5-4457-8385-99A7A036C7B5}" srcOrd="87" destOrd="0" presId="urn:microsoft.com/office/officeart/2008/layout/CircleAccentTimeline"/>
    <dgm:cxn modelId="{5E475CD9-FB10-4B9A-BA57-E400B0DB50C0}" type="presParOf" srcId="{80416C1E-DDC5-4457-8385-99A7A036C7B5}" destId="{AFA29FC1-6114-4D17-B332-1C506CEBD0D5}" srcOrd="0" destOrd="0" presId="urn:microsoft.com/office/officeart/2008/layout/CircleAccentTimeline"/>
    <dgm:cxn modelId="{06940396-B1CC-47FD-8992-4AB59E3E0BFE}" type="presParOf" srcId="{80416C1E-DDC5-4457-8385-99A7A036C7B5}" destId="{7973DEE1-A18F-4CC5-9364-E4FCB4520D75}" srcOrd="1" destOrd="0" presId="urn:microsoft.com/office/officeart/2008/layout/CircleAccentTimeline"/>
    <dgm:cxn modelId="{E331F331-9709-4D52-B0F9-F8107B7BA693}" type="presParOf" srcId="{80416C1E-DDC5-4457-8385-99A7A036C7B5}" destId="{8C22FF4E-6FBB-42A3-B98F-E97635B0E529}" srcOrd="2" destOrd="0" presId="urn:microsoft.com/office/officeart/2008/layout/CircleAccentTimeline"/>
    <dgm:cxn modelId="{6EFF0960-F73C-45CD-B202-CF5A3B4291F9}" type="presParOf" srcId="{81B04024-14E4-48B2-92F3-1EA164C997A8}" destId="{86D77A42-70A3-40EA-AD8B-8031BD292A51}" srcOrd="88" destOrd="0" presId="urn:microsoft.com/office/officeart/2008/layout/CircleAccentTimeline"/>
    <dgm:cxn modelId="{C60F65C1-3F62-4A68-B9DB-258FC150A7E0}" type="presParOf" srcId="{81B04024-14E4-48B2-92F3-1EA164C997A8}" destId="{ADC39CF4-9DF1-40D9-BDC5-971049CCD47B}" srcOrd="89" destOrd="0" presId="urn:microsoft.com/office/officeart/2008/layout/CircleAccentTimeline"/>
    <dgm:cxn modelId="{F259E570-E632-4E65-BEA1-B6EFB2594A1D}" type="presParOf" srcId="{81B04024-14E4-48B2-92F3-1EA164C997A8}" destId="{1E4BF626-DB6D-4BB0-9C24-FC5AFE4405CC}" srcOrd="90" destOrd="0" presId="urn:microsoft.com/office/officeart/2008/layout/CircleAccentTimeline"/>
    <dgm:cxn modelId="{6FF6929A-D161-4D51-BB53-4110DEAB3577}" type="presParOf" srcId="{1E4BF626-DB6D-4BB0-9C24-FC5AFE4405CC}" destId="{05DB8E4D-1D12-408C-8404-E7EC569DACF6}" srcOrd="0" destOrd="0" presId="urn:microsoft.com/office/officeart/2008/layout/CircleAccentTimeline"/>
    <dgm:cxn modelId="{D6DF51A7-6FD0-463C-9478-3568CE942CD8}" type="presParOf" srcId="{1E4BF626-DB6D-4BB0-9C24-FC5AFE4405CC}" destId="{AA43DEDC-6810-43FF-8EE6-493CDECCC432}" srcOrd="1" destOrd="0" presId="urn:microsoft.com/office/officeart/2008/layout/CircleAccentTimeline"/>
    <dgm:cxn modelId="{2E0BFCDF-1B19-461C-A04C-C19FD99390BF}" type="presParOf" srcId="{1E4BF626-DB6D-4BB0-9C24-FC5AFE4405CC}" destId="{AE9ACB4B-1967-4FEC-9CA2-DF2BD946848C}" srcOrd="2" destOrd="0" presId="urn:microsoft.com/office/officeart/2008/layout/CircleAccentTimeline"/>
    <dgm:cxn modelId="{D5D17152-1F34-4AC6-8A21-09827F40D940}" type="presParOf" srcId="{81B04024-14E4-48B2-92F3-1EA164C997A8}" destId="{BE5C5C88-5666-4A66-9C4E-7C3F251B74B1}" srcOrd="91" destOrd="0" presId="urn:microsoft.com/office/officeart/2008/layout/CircleAccentTimeline"/>
    <dgm:cxn modelId="{CAF69A73-0206-4D3F-95B4-40E71D380855}" type="presParOf" srcId="{81B04024-14E4-48B2-92F3-1EA164C997A8}" destId="{EF290D02-93AD-400C-BBC2-5E296C32F1AC}" srcOrd="92" destOrd="0" presId="urn:microsoft.com/office/officeart/2008/layout/CircleAccentTimeline"/>
    <dgm:cxn modelId="{03F00E2B-4EE7-4F52-BC66-879B5E85B961}" type="presParOf" srcId="{81B04024-14E4-48B2-92F3-1EA164C997A8}" destId="{C8456708-AED5-4780-BDF8-227A99E1ACA2}" srcOrd="93" destOrd="0" presId="urn:microsoft.com/office/officeart/2008/layout/CircleAccentTimeline"/>
    <dgm:cxn modelId="{B2E311C9-8852-404C-8AB0-6CECD1E2535D}" type="presParOf" srcId="{81B04024-14E4-48B2-92F3-1EA164C997A8}" destId="{CB18246F-A34D-4BC5-955E-45B713C14E31}" srcOrd="94" destOrd="0" presId="urn:microsoft.com/office/officeart/2008/layout/CircleAccentTimeline"/>
    <dgm:cxn modelId="{A28E74A3-6013-4FFF-B28F-759E37A35CB5}" type="presParOf" srcId="{CB18246F-A34D-4BC5-955E-45B713C14E31}" destId="{07AD2D7D-DB3E-469C-8140-54CE6B55E6F7}" srcOrd="0" destOrd="0" presId="urn:microsoft.com/office/officeart/2008/layout/CircleAccentTimeline"/>
    <dgm:cxn modelId="{0C17B5EB-BFFC-4B95-9979-AF043C6A5749}" type="presParOf" srcId="{CB18246F-A34D-4BC5-955E-45B713C14E31}" destId="{381FCFE1-E547-4A40-B040-4C416B3CD808}" srcOrd="1" destOrd="0" presId="urn:microsoft.com/office/officeart/2008/layout/CircleAccentTimeline"/>
    <dgm:cxn modelId="{3C88E19B-D115-4906-AE13-B30F9F45A90D}" type="presParOf" srcId="{CB18246F-A34D-4BC5-955E-45B713C14E31}" destId="{0411AF91-9FD2-4A5B-9CAB-4F0D3B207D41}" srcOrd="2" destOrd="0" presId="urn:microsoft.com/office/officeart/2008/layout/CircleAccentTimeline"/>
    <dgm:cxn modelId="{8C91BCFD-2552-4653-83FB-882E91BC5470}" type="presParOf" srcId="{81B04024-14E4-48B2-92F3-1EA164C997A8}" destId="{7ECA3270-C2E8-4067-94E2-13E3AFBB7FF8}" srcOrd="95" destOrd="0" presId="urn:microsoft.com/office/officeart/2008/layout/CircleAccentTimeline"/>
    <dgm:cxn modelId="{B2B54ED9-7DC8-4DAB-9B25-B53DD276CE64}" type="presParOf" srcId="{81B04024-14E4-48B2-92F3-1EA164C997A8}" destId="{13057BB9-0973-4EAF-844B-460E9A221168}" srcOrd="96" destOrd="0" presId="urn:microsoft.com/office/officeart/2008/layout/CircleAccentTimeline"/>
    <dgm:cxn modelId="{9DAF81AA-E83C-4D48-8038-92C389ED5CA1}" type="presParOf" srcId="{81B04024-14E4-48B2-92F3-1EA164C997A8}" destId="{6512AD6E-D370-49FA-B590-333B4E44041F}" srcOrd="97" destOrd="0" presId="urn:microsoft.com/office/officeart/2008/layout/CircleAccentTimeline"/>
    <dgm:cxn modelId="{2B720B1A-465C-4B15-824E-DBB9FEE8EC3F}" type="presParOf" srcId="{81B04024-14E4-48B2-92F3-1EA164C997A8}" destId="{33B30B8B-4A30-4104-91AB-2E2EDD1943DE}" srcOrd="98" destOrd="0" presId="urn:microsoft.com/office/officeart/2008/layout/CircleAccentTimeline"/>
    <dgm:cxn modelId="{3359E419-A835-4030-9E66-87B271067679}" type="presParOf" srcId="{33B30B8B-4A30-4104-91AB-2E2EDD1943DE}" destId="{8E4991FC-41F5-40ED-9DD7-B2532F014538}" srcOrd="0" destOrd="0" presId="urn:microsoft.com/office/officeart/2008/layout/CircleAccentTimeline"/>
    <dgm:cxn modelId="{5448102D-07BF-4889-AD3C-3B25AEB820A5}" type="presParOf" srcId="{33B30B8B-4A30-4104-91AB-2E2EDD1943DE}" destId="{832D2958-E52D-46C8-A50D-5E224EEF5DC2}" srcOrd="1" destOrd="0" presId="urn:microsoft.com/office/officeart/2008/layout/CircleAccentTimeline"/>
    <dgm:cxn modelId="{EF6C88E0-855E-4FFB-98AE-68F220C3AEDE}" type="presParOf" srcId="{33B30B8B-4A30-4104-91AB-2E2EDD1943DE}" destId="{52F855EE-FBC6-4708-888F-82E4DE4AF676}" srcOrd="2" destOrd="0" presId="urn:microsoft.com/office/officeart/2008/layout/CircleAccentTimeline"/>
    <dgm:cxn modelId="{34939792-11D9-4781-BF23-DB2F0A7051AD}" type="presParOf" srcId="{81B04024-14E4-48B2-92F3-1EA164C997A8}" destId="{B60E45C1-C6A6-45EC-8CB1-7DB984C8D584}" srcOrd="99" destOrd="0" presId="urn:microsoft.com/office/officeart/2008/layout/CircleAccentTimeline"/>
    <dgm:cxn modelId="{EA26B2D7-F3F4-454A-A85A-2B18D48028A2}" type="presParOf" srcId="{81B04024-14E4-48B2-92F3-1EA164C997A8}" destId="{6E94195E-79ED-4139-B2F5-2B3FB73B6225}" srcOrd="100" destOrd="0" presId="urn:microsoft.com/office/officeart/2008/layout/CircleAccentTimeline"/>
    <dgm:cxn modelId="{D8A4E928-8C0D-416C-86BE-FB2412B0F271}" type="presParOf" srcId="{81B04024-14E4-48B2-92F3-1EA164C997A8}" destId="{5160FC31-6DDF-427F-9E89-9148C526682D}" srcOrd="101" destOrd="0" presId="urn:microsoft.com/office/officeart/2008/layout/CircleAccentTimeline"/>
    <dgm:cxn modelId="{D8530228-8B82-40E0-9944-E118C50C2217}" type="presParOf" srcId="{81B04024-14E4-48B2-92F3-1EA164C997A8}" destId="{7FFF0ECE-97A1-46DC-B07A-BCB963E269C2}" srcOrd="102" destOrd="0" presId="urn:microsoft.com/office/officeart/2008/layout/CircleAccentTimeline"/>
    <dgm:cxn modelId="{DD0AE0ED-5328-4512-8989-A167AB4AD153}" type="presParOf" srcId="{7FFF0ECE-97A1-46DC-B07A-BCB963E269C2}" destId="{9B28E841-80A6-45C6-BADD-AEDCB0AEC17E}" srcOrd="0" destOrd="0" presId="urn:microsoft.com/office/officeart/2008/layout/CircleAccentTimeline"/>
    <dgm:cxn modelId="{6CBCC968-E3B1-48E9-B469-B49D17CB0F87}" type="presParOf" srcId="{7FFF0ECE-97A1-46DC-B07A-BCB963E269C2}" destId="{2E6C5BAD-9DFA-4838-A0DF-ECD4AD8818F5}" srcOrd="1" destOrd="0" presId="urn:microsoft.com/office/officeart/2008/layout/CircleAccentTimeline"/>
    <dgm:cxn modelId="{45B90F31-B26E-4158-9CB6-4677D8DC92C9}" type="presParOf" srcId="{7FFF0ECE-97A1-46DC-B07A-BCB963E269C2}" destId="{062866EE-9BDA-47E0-8B7B-67B50DEA6492}" srcOrd="2" destOrd="0" presId="urn:microsoft.com/office/officeart/2008/layout/CircleAccentTimeline"/>
    <dgm:cxn modelId="{DD282E60-58D9-4809-8A6A-26E82701E7A3}" type="presParOf" srcId="{81B04024-14E4-48B2-92F3-1EA164C997A8}" destId="{31905AD9-A3D7-4C43-A4DB-FC28992122AF}" srcOrd="103" destOrd="0" presId="urn:microsoft.com/office/officeart/2008/layout/CircleAccentTimeline"/>
    <dgm:cxn modelId="{26481D11-6B8E-4C97-8C59-2C980DF73783}" type="presParOf" srcId="{81B04024-14E4-48B2-92F3-1EA164C997A8}" destId="{A5125B41-AF78-426A-9039-64E4B9C5EA55}" srcOrd="104" destOrd="0" presId="urn:microsoft.com/office/officeart/2008/layout/CircleAccentTimeline"/>
    <dgm:cxn modelId="{0D31E123-0D8A-4CE5-915D-4BC5746BFA12}" type="presParOf" srcId="{81B04024-14E4-48B2-92F3-1EA164C997A8}" destId="{A01EDC3C-F86C-4CEB-ADCC-92A417B77F42}" srcOrd="105" destOrd="0" presId="urn:microsoft.com/office/officeart/2008/layout/CircleAccentTimeline"/>
    <dgm:cxn modelId="{9BE39C7C-0F20-415B-8F70-79AF94E7B765}" type="presParOf" srcId="{A01EDC3C-F86C-4CEB-ADCC-92A417B77F42}" destId="{E31542D6-0C46-48D9-94D7-E787C41496C8}" srcOrd="0" destOrd="0" presId="urn:microsoft.com/office/officeart/2008/layout/CircleAccentTimeline"/>
    <dgm:cxn modelId="{4D379838-7AAD-4CB6-8AD6-A999B7597DA7}" type="presParOf" srcId="{A01EDC3C-F86C-4CEB-ADCC-92A417B77F42}" destId="{88911D74-BE14-4521-ACDF-57E74D903903}" srcOrd="1" destOrd="0" presId="urn:microsoft.com/office/officeart/2008/layout/CircleAccentTimeline"/>
    <dgm:cxn modelId="{BEB81F90-D4C9-4436-9BF7-53BFEA9CC22F}" type="presParOf" srcId="{A01EDC3C-F86C-4CEB-ADCC-92A417B77F42}" destId="{05FD0179-110C-4760-96AE-EE22666949A5}" srcOrd="2" destOrd="0" presId="urn:microsoft.com/office/officeart/2008/layout/CircleAccentTimeline"/>
    <dgm:cxn modelId="{8A93DEB7-D10C-4C97-8E66-E4714E6A0B52}" type="presParOf" srcId="{81B04024-14E4-48B2-92F3-1EA164C997A8}" destId="{EE121A22-E46C-42DD-A512-5ED8C81F6877}" srcOrd="106" destOrd="0" presId="urn:microsoft.com/office/officeart/2008/layout/CircleAccentTimeline"/>
    <dgm:cxn modelId="{02666249-8EA6-46D4-99BA-78914682F3B6}" type="presParOf" srcId="{81B04024-14E4-48B2-92F3-1EA164C997A8}" destId="{F71AC6C9-2983-45B4-A971-E6730E86F060}" srcOrd="107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6EFDF0-22DE-430E-B4BE-F3AE04556DCB}">
      <dsp:nvSpPr>
        <dsp:cNvPr id="0" name=""/>
        <dsp:cNvSpPr/>
      </dsp:nvSpPr>
      <dsp:spPr>
        <a:xfrm>
          <a:off x="4659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D4422F-0D3A-40AE-945B-FF10997303B4}">
      <dsp:nvSpPr>
        <dsp:cNvPr id="0" name=""/>
        <dsp:cNvSpPr/>
      </dsp:nvSpPr>
      <dsp:spPr>
        <a:xfrm rot="17700000">
          <a:off x="397960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1999</a:t>
          </a:r>
          <a:br>
            <a:rPr lang="de-DE" sz="2000" kern="1200"/>
          </a:br>
          <a:r>
            <a:rPr lang="de-DE" sz="2000" kern="1200"/>
            <a:t>Gründung von XY.com </a:t>
          </a:r>
          <a:r>
            <a:rPr lang="de-DE" sz="2000" kern="1200" dirty="0"/>
            <a:t>in Berlin</a:t>
          </a:r>
        </a:p>
      </dsp:txBody>
      <dsp:txXfrm>
        <a:off x="397960" y="1457025"/>
        <a:ext cx="1387568" cy="668700"/>
      </dsp:txXfrm>
    </dsp:sp>
    <dsp:sp modelId="{46C08080-F85D-4008-977B-005149D81E98}">
      <dsp:nvSpPr>
        <dsp:cNvPr id="0" name=""/>
        <dsp:cNvSpPr/>
      </dsp:nvSpPr>
      <dsp:spPr>
        <a:xfrm>
          <a:off x="1204942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00B960-EEA4-48C6-8920-7EDE0B87CA89}">
      <dsp:nvSpPr>
        <dsp:cNvPr id="0" name=""/>
        <dsp:cNvSpPr/>
      </dsp:nvSpPr>
      <dsp:spPr>
        <a:xfrm rot="17700000">
          <a:off x="518744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518744" y="3441782"/>
        <a:ext cx="1200312" cy="578745"/>
      </dsp:txXfrm>
    </dsp:sp>
    <dsp:sp modelId="{F4C92A2D-C768-4609-9FF9-8D971314718E}">
      <dsp:nvSpPr>
        <dsp:cNvPr id="0" name=""/>
        <dsp:cNvSpPr/>
      </dsp:nvSpPr>
      <dsp:spPr>
        <a:xfrm rot="17700000">
          <a:off x="1270210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EC0436-41B2-4AA6-B9F8-771C13C9F9E4}">
      <dsp:nvSpPr>
        <dsp:cNvPr id="0" name=""/>
        <dsp:cNvSpPr/>
      </dsp:nvSpPr>
      <dsp:spPr>
        <a:xfrm>
          <a:off x="186831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F81D8D-F005-43BE-A476-EDDC08B9BA87}">
      <dsp:nvSpPr>
        <dsp:cNvPr id="0" name=""/>
        <dsp:cNvSpPr/>
      </dsp:nvSpPr>
      <dsp:spPr>
        <a:xfrm rot="17700000">
          <a:off x="118211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000" kern="1200" dirty="0"/>
        </a:p>
      </dsp:txBody>
      <dsp:txXfrm>
        <a:off x="1182113" y="3441782"/>
        <a:ext cx="1200312" cy="578745"/>
      </dsp:txXfrm>
    </dsp:sp>
    <dsp:sp modelId="{4BEFC41B-D02F-4E4A-9AB0-F8087CA7849E}">
      <dsp:nvSpPr>
        <dsp:cNvPr id="0" name=""/>
        <dsp:cNvSpPr/>
      </dsp:nvSpPr>
      <dsp:spPr>
        <a:xfrm rot="17700000">
          <a:off x="193357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C7C655-7830-481F-B39F-AA80AF30FDD4}">
      <dsp:nvSpPr>
        <dsp:cNvPr id="0" name=""/>
        <dsp:cNvSpPr/>
      </dsp:nvSpPr>
      <dsp:spPr>
        <a:xfrm>
          <a:off x="253168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C607C3-2C02-4961-9736-8044863D9743}">
      <dsp:nvSpPr>
        <dsp:cNvPr id="0" name=""/>
        <dsp:cNvSpPr/>
      </dsp:nvSpPr>
      <dsp:spPr>
        <a:xfrm rot="17700000">
          <a:off x="184548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000" kern="1200" dirty="0"/>
        </a:p>
      </dsp:txBody>
      <dsp:txXfrm>
        <a:off x="1845482" y="3441782"/>
        <a:ext cx="1200312" cy="578745"/>
      </dsp:txXfrm>
    </dsp:sp>
    <dsp:sp modelId="{FF1FD678-7632-4541-A51C-F363DB087EBC}">
      <dsp:nvSpPr>
        <dsp:cNvPr id="0" name=""/>
        <dsp:cNvSpPr/>
      </dsp:nvSpPr>
      <dsp:spPr>
        <a:xfrm rot="17700000">
          <a:off x="259694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2256AD-C8CE-444B-91E5-2ECA481DBA57}">
      <dsp:nvSpPr>
        <dsp:cNvPr id="0" name=""/>
        <dsp:cNvSpPr/>
      </dsp:nvSpPr>
      <dsp:spPr>
        <a:xfrm>
          <a:off x="3195139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7924D0-4172-4980-BD05-01F6C3646BE8}">
      <dsp:nvSpPr>
        <dsp:cNvPr id="0" name=""/>
        <dsp:cNvSpPr/>
      </dsp:nvSpPr>
      <dsp:spPr>
        <a:xfrm rot="17700000">
          <a:off x="3588440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2001</a:t>
          </a:r>
          <a:br>
            <a:rPr lang="de-DE" sz="2000" kern="1200" dirty="0"/>
          </a:br>
          <a:r>
            <a:rPr lang="de-DE" sz="2000" kern="1200" dirty="0"/>
            <a:t>Erste Zweigniederlassung in Wien</a:t>
          </a:r>
        </a:p>
      </dsp:txBody>
      <dsp:txXfrm>
        <a:off x="3588440" y="1457025"/>
        <a:ext cx="1387568" cy="668700"/>
      </dsp:txXfrm>
    </dsp:sp>
    <dsp:sp modelId="{97A3D3E1-02A8-4B71-A976-1F34E716DF0A}">
      <dsp:nvSpPr>
        <dsp:cNvPr id="0" name=""/>
        <dsp:cNvSpPr/>
      </dsp:nvSpPr>
      <dsp:spPr>
        <a:xfrm>
          <a:off x="4395422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F409DA-EFF2-45AE-8E95-CACE1D3BE33D}">
      <dsp:nvSpPr>
        <dsp:cNvPr id="0" name=""/>
        <dsp:cNvSpPr/>
      </dsp:nvSpPr>
      <dsp:spPr>
        <a:xfrm rot="17700000">
          <a:off x="370922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3709223" y="3441782"/>
        <a:ext cx="1200312" cy="578745"/>
      </dsp:txXfrm>
    </dsp:sp>
    <dsp:sp modelId="{F17EB4EE-78E0-461F-B63F-DDA16AC26373}">
      <dsp:nvSpPr>
        <dsp:cNvPr id="0" name=""/>
        <dsp:cNvSpPr/>
      </dsp:nvSpPr>
      <dsp:spPr>
        <a:xfrm rot="17700000">
          <a:off x="4460690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009C7-5B07-4FA3-AA66-CD080B7BF106}">
      <dsp:nvSpPr>
        <dsp:cNvPr id="0" name=""/>
        <dsp:cNvSpPr/>
      </dsp:nvSpPr>
      <dsp:spPr>
        <a:xfrm>
          <a:off x="505879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FCEE9E-4F3C-4046-BC9E-B0773807D270}">
      <dsp:nvSpPr>
        <dsp:cNvPr id="0" name=""/>
        <dsp:cNvSpPr/>
      </dsp:nvSpPr>
      <dsp:spPr>
        <a:xfrm rot="17700000">
          <a:off x="437259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4372593" y="3441782"/>
        <a:ext cx="1200312" cy="578745"/>
      </dsp:txXfrm>
    </dsp:sp>
    <dsp:sp modelId="{A9086E80-DB1A-456A-AA99-FEAA505DFCC7}">
      <dsp:nvSpPr>
        <dsp:cNvPr id="0" name=""/>
        <dsp:cNvSpPr/>
      </dsp:nvSpPr>
      <dsp:spPr>
        <a:xfrm rot="17700000">
          <a:off x="512405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B40E16-7DA5-409E-8DD9-76B88404CB3B}">
      <dsp:nvSpPr>
        <dsp:cNvPr id="0" name=""/>
        <dsp:cNvSpPr/>
      </dsp:nvSpPr>
      <dsp:spPr>
        <a:xfrm>
          <a:off x="572216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A1ADE6-0BDF-4A34-8C8B-35F1C93FB2D3}">
      <dsp:nvSpPr>
        <dsp:cNvPr id="0" name=""/>
        <dsp:cNvSpPr/>
      </dsp:nvSpPr>
      <dsp:spPr>
        <a:xfrm rot="17700000">
          <a:off x="503596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5035962" y="3441782"/>
        <a:ext cx="1200312" cy="578745"/>
      </dsp:txXfrm>
    </dsp:sp>
    <dsp:sp modelId="{F2DD5C46-6200-4BD3-A899-6C686D3BC15A}">
      <dsp:nvSpPr>
        <dsp:cNvPr id="0" name=""/>
        <dsp:cNvSpPr/>
      </dsp:nvSpPr>
      <dsp:spPr>
        <a:xfrm rot="17700000">
          <a:off x="578742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ACCC08-FD96-47BC-B9A0-1F8A078A3E94}">
      <dsp:nvSpPr>
        <dsp:cNvPr id="0" name=""/>
        <dsp:cNvSpPr/>
      </dsp:nvSpPr>
      <dsp:spPr>
        <a:xfrm>
          <a:off x="6385619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598F37-B11D-4094-BA83-CE42027A8898}">
      <dsp:nvSpPr>
        <dsp:cNvPr id="0" name=""/>
        <dsp:cNvSpPr/>
      </dsp:nvSpPr>
      <dsp:spPr>
        <a:xfrm rot="17700000">
          <a:off x="6778919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2005</a:t>
          </a:r>
          <a:br>
            <a:rPr lang="de-DE" sz="2000" kern="1200" dirty="0"/>
          </a:br>
          <a:r>
            <a:rPr lang="de-DE" sz="2000" kern="1200" dirty="0"/>
            <a:t>Expansion in weitere europäische Länder</a:t>
          </a:r>
        </a:p>
      </dsp:txBody>
      <dsp:txXfrm>
        <a:off x="6778919" y="1457025"/>
        <a:ext cx="1387568" cy="668700"/>
      </dsp:txXfrm>
    </dsp:sp>
    <dsp:sp modelId="{5CB42BC8-8B4E-45FB-A3A0-1850CB7159C1}">
      <dsp:nvSpPr>
        <dsp:cNvPr id="0" name=""/>
        <dsp:cNvSpPr/>
      </dsp:nvSpPr>
      <dsp:spPr>
        <a:xfrm>
          <a:off x="7585902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26DADE-2C23-4B8A-ABDD-01F534B6BD56}">
      <dsp:nvSpPr>
        <dsp:cNvPr id="0" name=""/>
        <dsp:cNvSpPr/>
      </dsp:nvSpPr>
      <dsp:spPr>
        <a:xfrm rot="17700000">
          <a:off x="689970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6899703" y="3441782"/>
        <a:ext cx="1200312" cy="578745"/>
      </dsp:txXfrm>
    </dsp:sp>
    <dsp:sp modelId="{A39B5B85-2231-4D74-8896-30B3C2A78CB1}">
      <dsp:nvSpPr>
        <dsp:cNvPr id="0" name=""/>
        <dsp:cNvSpPr/>
      </dsp:nvSpPr>
      <dsp:spPr>
        <a:xfrm rot="17700000">
          <a:off x="7651170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464C5E-C55F-4B4F-90A7-51A2B83851F1}">
      <dsp:nvSpPr>
        <dsp:cNvPr id="0" name=""/>
        <dsp:cNvSpPr/>
      </dsp:nvSpPr>
      <dsp:spPr>
        <a:xfrm>
          <a:off x="824927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6D28CA-3F1E-48FC-93CB-8B1449E607DD}">
      <dsp:nvSpPr>
        <dsp:cNvPr id="0" name=""/>
        <dsp:cNvSpPr/>
      </dsp:nvSpPr>
      <dsp:spPr>
        <a:xfrm rot="17700000">
          <a:off x="756307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7563072" y="3441782"/>
        <a:ext cx="1200312" cy="578745"/>
      </dsp:txXfrm>
    </dsp:sp>
    <dsp:sp modelId="{0A7174C7-35EE-46E0-98D8-85734369F56F}">
      <dsp:nvSpPr>
        <dsp:cNvPr id="0" name=""/>
        <dsp:cNvSpPr/>
      </dsp:nvSpPr>
      <dsp:spPr>
        <a:xfrm rot="17700000">
          <a:off x="831453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142C13-1007-44A9-82FD-2209EE9FC31A}">
      <dsp:nvSpPr>
        <dsp:cNvPr id="0" name=""/>
        <dsp:cNvSpPr/>
      </dsp:nvSpPr>
      <dsp:spPr>
        <a:xfrm>
          <a:off x="891264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89087C-91BA-464A-ACE6-9CD246D937AD}">
      <dsp:nvSpPr>
        <dsp:cNvPr id="0" name=""/>
        <dsp:cNvSpPr/>
      </dsp:nvSpPr>
      <dsp:spPr>
        <a:xfrm rot="17700000">
          <a:off x="822644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000" kern="1200" dirty="0"/>
        </a:p>
      </dsp:txBody>
      <dsp:txXfrm>
        <a:off x="8226442" y="3441782"/>
        <a:ext cx="1200312" cy="578745"/>
      </dsp:txXfrm>
    </dsp:sp>
    <dsp:sp modelId="{15A31C61-66A8-4026-A6F5-329EAB077A6B}">
      <dsp:nvSpPr>
        <dsp:cNvPr id="0" name=""/>
        <dsp:cNvSpPr/>
      </dsp:nvSpPr>
      <dsp:spPr>
        <a:xfrm rot="17700000">
          <a:off x="897790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C6EF13-5EE3-4218-A1E8-84C20B105DA5}">
      <dsp:nvSpPr>
        <dsp:cNvPr id="0" name=""/>
        <dsp:cNvSpPr/>
      </dsp:nvSpPr>
      <dsp:spPr>
        <a:xfrm>
          <a:off x="9576098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64ADDD-18DA-4D74-9C8C-356936312593}">
      <dsp:nvSpPr>
        <dsp:cNvPr id="0" name=""/>
        <dsp:cNvSpPr/>
      </dsp:nvSpPr>
      <dsp:spPr>
        <a:xfrm rot="17700000">
          <a:off x="9969399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2006</a:t>
          </a:r>
          <a:br>
            <a:rPr lang="de-DE" sz="2000" kern="1200" dirty="0"/>
          </a:br>
          <a:r>
            <a:rPr lang="de-DE" sz="2000" kern="1200" dirty="0"/>
            <a:t>Drei neue Büros in Osteuropa</a:t>
          </a:r>
        </a:p>
      </dsp:txBody>
      <dsp:txXfrm>
        <a:off x="9969399" y="1457025"/>
        <a:ext cx="1387568" cy="668700"/>
      </dsp:txXfrm>
    </dsp:sp>
    <dsp:sp modelId="{C59E23B3-6D60-465C-99C4-D08C6BFEF6B6}">
      <dsp:nvSpPr>
        <dsp:cNvPr id="0" name=""/>
        <dsp:cNvSpPr/>
      </dsp:nvSpPr>
      <dsp:spPr>
        <a:xfrm>
          <a:off x="1077638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78DE93-1FE7-469F-8AC4-3BA43551C8CE}">
      <dsp:nvSpPr>
        <dsp:cNvPr id="0" name=""/>
        <dsp:cNvSpPr/>
      </dsp:nvSpPr>
      <dsp:spPr>
        <a:xfrm rot="17700000">
          <a:off x="1009018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0090183" y="3441782"/>
        <a:ext cx="1200312" cy="578745"/>
      </dsp:txXfrm>
    </dsp:sp>
    <dsp:sp modelId="{442D049F-3B1B-426B-996C-0E5A32D86736}">
      <dsp:nvSpPr>
        <dsp:cNvPr id="0" name=""/>
        <dsp:cNvSpPr/>
      </dsp:nvSpPr>
      <dsp:spPr>
        <a:xfrm rot="17700000">
          <a:off x="10841650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3DA390-7D9C-4158-B1CD-45E3856696F6}">
      <dsp:nvSpPr>
        <dsp:cNvPr id="0" name=""/>
        <dsp:cNvSpPr/>
      </dsp:nvSpPr>
      <dsp:spPr>
        <a:xfrm>
          <a:off x="1143975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532869-E927-4EAA-A644-3CF4BF42159F}">
      <dsp:nvSpPr>
        <dsp:cNvPr id="0" name=""/>
        <dsp:cNvSpPr/>
      </dsp:nvSpPr>
      <dsp:spPr>
        <a:xfrm rot="17700000">
          <a:off x="1075355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0753552" y="3441782"/>
        <a:ext cx="1200312" cy="578745"/>
      </dsp:txXfrm>
    </dsp:sp>
    <dsp:sp modelId="{57259F66-5D8E-4451-87FE-638BC1855097}">
      <dsp:nvSpPr>
        <dsp:cNvPr id="0" name=""/>
        <dsp:cNvSpPr/>
      </dsp:nvSpPr>
      <dsp:spPr>
        <a:xfrm rot="17700000">
          <a:off x="1150501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D18158-0A09-43F6-8E7E-55640A85A82E}">
      <dsp:nvSpPr>
        <dsp:cNvPr id="0" name=""/>
        <dsp:cNvSpPr/>
      </dsp:nvSpPr>
      <dsp:spPr>
        <a:xfrm>
          <a:off x="1210312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1568E9-7115-46E2-AAE8-7DA7904C4978}">
      <dsp:nvSpPr>
        <dsp:cNvPr id="0" name=""/>
        <dsp:cNvSpPr/>
      </dsp:nvSpPr>
      <dsp:spPr>
        <a:xfrm rot="17700000">
          <a:off x="11416921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 </a:t>
          </a:r>
        </a:p>
      </dsp:txBody>
      <dsp:txXfrm>
        <a:off x="11416921" y="3441782"/>
        <a:ext cx="1200312" cy="578745"/>
      </dsp:txXfrm>
    </dsp:sp>
    <dsp:sp modelId="{07ECF4D6-6C9C-4AD5-8C1F-DBA7D60620D7}">
      <dsp:nvSpPr>
        <dsp:cNvPr id="0" name=""/>
        <dsp:cNvSpPr/>
      </dsp:nvSpPr>
      <dsp:spPr>
        <a:xfrm rot="17700000">
          <a:off x="1216838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3EFB77-D5FF-4C34-80ED-3D857820BA42}">
      <dsp:nvSpPr>
        <dsp:cNvPr id="0" name=""/>
        <dsp:cNvSpPr/>
      </dsp:nvSpPr>
      <dsp:spPr>
        <a:xfrm>
          <a:off x="12766578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23884C-D54D-4BE5-AC90-AC207534D4DE}">
      <dsp:nvSpPr>
        <dsp:cNvPr id="0" name=""/>
        <dsp:cNvSpPr/>
      </dsp:nvSpPr>
      <dsp:spPr>
        <a:xfrm rot="17700000">
          <a:off x="13159879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2008</a:t>
          </a:r>
          <a:br>
            <a:rPr lang="de-DE" sz="2000" kern="1200" dirty="0"/>
          </a:br>
          <a:r>
            <a:rPr lang="de-DE" sz="2000" kern="1200" dirty="0"/>
            <a:t>Filiale in Las Vegas</a:t>
          </a:r>
        </a:p>
      </dsp:txBody>
      <dsp:txXfrm>
        <a:off x="13159879" y="1457025"/>
        <a:ext cx="1387568" cy="668700"/>
      </dsp:txXfrm>
    </dsp:sp>
    <dsp:sp modelId="{E4899D1D-BB69-44C0-843D-52AC47C7C915}">
      <dsp:nvSpPr>
        <dsp:cNvPr id="0" name=""/>
        <dsp:cNvSpPr/>
      </dsp:nvSpPr>
      <dsp:spPr>
        <a:xfrm>
          <a:off x="1396686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E10310-F531-4485-AF2B-C1826A0870DE}">
      <dsp:nvSpPr>
        <dsp:cNvPr id="0" name=""/>
        <dsp:cNvSpPr/>
      </dsp:nvSpPr>
      <dsp:spPr>
        <a:xfrm rot="17700000">
          <a:off x="1328066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3280663" y="3441782"/>
        <a:ext cx="1200312" cy="578745"/>
      </dsp:txXfrm>
    </dsp:sp>
    <dsp:sp modelId="{1BDE51BF-9CCB-4220-B328-EF0DBF38C042}">
      <dsp:nvSpPr>
        <dsp:cNvPr id="0" name=""/>
        <dsp:cNvSpPr/>
      </dsp:nvSpPr>
      <dsp:spPr>
        <a:xfrm rot="17700000">
          <a:off x="1403212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0D47B8-7BA9-4EB5-92D9-7399A601D3FA}">
      <dsp:nvSpPr>
        <dsp:cNvPr id="0" name=""/>
        <dsp:cNvSpPr/>
      </dsp:nvSpPr>
      <dsp:spPr>
        <a:xfrm>
          <a:off x="1463023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7387A0-4424-4B53-A725-A494FB9B1AE0}">
      <dsp:nvSpPr>
        <dsp:cNvPr id="0" name=""/>
        <dsp:cNvSpPr/>
      </dsp:nvSpPr>
      <dsp:spPr>
        <a:xfrm rot="17700000">
          <a:off x="1394403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3944032" y="3441782"/>
        <a:ext cx="1200312" cy="578745"/>
      </dsp:txXfrm>
    </dsp:sp>
    <dsp:sp modelId="{AB558D7A-19B6-4BA6-9B0D-749C23867B46}">
      <dsp:nvSpPr>
        <dsp:cNvPr id="0" name=""/>
        <dsp:cNvSpPr/>
      </dsp:nvSpPr>
      <dsp:spPr>
        <a:xfrm rot="17700000">
          <a:off x="1469549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179036-0EE6-45A4-A98E-65F2577A2D1E}">
      <dsp:nvSpPr>
        <dsp:cNvPr id="0" name=""/>
        <dsp:cNvSpPr/>
      </dsp:nvSpPr>
      <dsp:spPr>
        <a:xfrm>
          <a:off x="1529360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A6761E-E5B9-4F16-9313-055334F9D852}">
      <dsp:nvSpPr>
        <dsp:cNvPr id="0" name=""/>
        <dsp:cNvSpPr/>
      </dsp:nvSpPr>
      <dsp:spPr>
        <a:xfrm rot="17700000">
          <a:off x="14607401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4607401" y="3441782"/>
        <a:ext cx="1200312" cy="578745"/>
      </dsp:txXfrm>
    </dsp:sp>
    <dsp:sp modelId="{CD2CFCC4-9BC9-4FEF-A02D-F4615DCC3343}">
      <dsp:nvSpPr>
        <dsp:cNvPr id="0" name=""/>
        <dsp:cNvSpPr/>
      </dsp:nvSpPr>
      <dsp:spPr>
        <a:xfrm rot="17700000">
          <a:off x="1535886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8E0C16-2DB1-4B6D-B6B2-D8FCA171140E}">
      <dsp:nvSpPr>
        <dsp:cNvPr id="0" name=""/>
        <dsp:cNvSpPr/>
      </dsp:nvSpPr>
      <dsp:spPr>
        <a:xfrm>
          <a:off x="15957058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2BA6EE-A8CA-4AF7-92ED-AF943AB58A65}">
      <dsp:nvSpPr>
        <dsp:cNvPr id="0" name=""/>
        <dsp:cNvSpPr/>
      </dsp:nvSpPr>
      <dsp:spPr>
        <a:xfrm rot="17700000">
          <a:off x="16350359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2011</a:t>
          </a:r>
          <a:br>
            <a:rPr lang="de-DE" sz="2000" kern="1200" dirty="0"/>
          </a:br>
          <a:r>
            <a:rPr lang="de-DE" sz="2000" kern="1200" dirty="0"/>
            <a:t>Drei Tochterunternehmen in Asien</a:t>
          </a:r>
        </a:p>
      </dsp:txBody>
      <dsp:txXfrm>
        <a:off x="16350359" y="1457025"/>
        <a:ext cx="1387568" cy="668700"/>
      </dsp:txXfrm>
    </dsp:sp>
    <dsp:sp modelId="{D76C13D5-3E3E-4018-9E5A-0A27BE2CD348}">
      <dsp:nvSpPr>
        <dsp:cNvPr id="0" name=""/>
        <dsp:cNvSpPr/>
      </dsp:nvSpPr>
      <dsp:spPr>
        <a:xfrm>
          <a:off x="1715734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43A82C-BDE5-42A7-888E-4A54BBFFAD6D}">
      <dsp:nvSpPr>
        <dsp:cNvPr id="0" name=""/>
        <dsp:cNvSpPr/>
      </dsp:nvSpPr>
      <dsp:spPr>
        <a:xfrm rot="17700000">
          <a:off x="1647114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6471143" y="3441782"/>
        <a:ext cx="1200312" cy="578745"/>
      </dsp:txXfrm>
    </dsp:sp>
    <dsp:sp modelId="{37515585-3F8B-4D95-A91B-37148C410AAD}">
      <dsp:nvSpPr>
        <dsp:cNvPr id="0" name=""/>
        <dsp:cNvSpPr/>
      </dsp:nvSpPr>
      <dsp:spPr>
        <a:xfrm rot="17700000">
          <a:off x="1722260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6C8695-C45B-4959-8FCB-CD825D9E4254}">
      <dsp:nvSpPr>
        <dsp:cNvPr id="0" name=""/>
        <dsp:cNvSpPr/>
      </dsp:nvSpPr>
      <dsp:spPr>
        <a:xfrm>
          <a:off x="1782071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FA7D98-4A22-4DD5-8B85-87AB600FAFD4}">
      <dsp:nvSpPr>
        <dsp:cNvPr id="0" name=""/>
        <dsp:cNvSpPr/>
      </dsp:nvSpPr>
      <dsp:spPr>
        <a:xfrm rot="17700000">
          <a:off x="1713451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7134512" y="3441782"/>
        <a:ext cx="1200312" cy="578745"/>
      </dsp:txXfrm>
    </dsp:sp>
    <dsp:sp modelId="{8AFDC896-8488-45E8-8702-61E070D15D06}">
      <dsp:nvSpPr>
        <dsp:cNvPr id="0" name=""/>
        <dsp:cNvSpPr/>
      </dsp:nvSpPr>
      <dsp:spPr>
        <a:xfrm rot="17700000">
          <a:off x="1788597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A29FC1-6114-4D17-B332-1C506CEBD0D5}">
      <dsp:nvSpPr>
        <dsp:cNvPr id="0" name=""/>
        <dsp:cNvSpPr/>
      </dsp:nvSpPr>
      <dsp:spPr>
        <a:xfrm>
          <a:off x="18484079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3DEE1-A18F-4CC5-9364-E4FCB4520D75}">
      <dsp:nvSpPr>
        <dsp:cNvPr id="0" name=""/>
        <dsp:cNvSpPr/>
      </dsp:nvSpPr>
      <dsp:spPr>
        <a:xfrm rot="17700000">
          <a:off x="17797881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7797881" y="3441782"/>
        <a:ext cx="1200312" cy="578745"/>
      </dsp:txXfrm>
    </dsp:sp>
    <dsp:sp modelId="{8C22FF4E-6FBB-42A3-B98F-E97635B0E529}">
      <dsp:nvSpPr>
        <dsp:cNvPr id="0" name=""/>
        <dsp:cNvSpPr/>
      </dsp:nvSpPr>
      <dsp:spPr>
        <a:xfrm rot="17700000">
          <a:off x="1854934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DB8E4D-1D12-408C-8404-E7EC569DACF6}">
      <dsp:nvSpPr>
        <dsp:cNvPr id="0" name=""/>
        <dsp:cNvSpPr/>
      </dsp:nvSpPr>
      <dsp:spPr>
        <a:xfrm>
          <a:off x="19147538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43DEDC-6810-43FF-8EE6-493CDECCC432}">
      <dsp:nvSpPr>
        <dsp:cNvPr id="0" name=""/>
        <dsp:cNvSpPr/>
      </dsp:nvSpPr>
      <dsp:spPr>
        <a:xfrm rot="17700000">
          <a:off x="19540839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2015</a:t>
          </a:r>
          <a:br>
            <a:rPr lang="de-DE" sz="2000" kern="1200" dirty="0"/>
          </a:br>
          <a:r>
            <a:rPr lang="de-DE" sz="2000" kern="1200" dirty="0"/>
            <a:t>XY.com in Neuseeland</a:t>
          </a:r>
        </a:p>
      </dsp:txBody>
      <dsp:txXfrm>
        <a:off x="19540839" y="1457025"/>
        <a:ext cx="1387568" cy="668700"/>
      </dsp:txXfrm>
    </dsp:sp>
    <dsp:sp modelId="{07AD2D7D-DB3E-469C-8140-54CE6B55E6F7}">
      <dsp:nvSpPr>
        <dsp:cNvPr id="0" name=""/>
        <dsp:cNvSpPr/>
      </dsp:nvSpPr>
      <dsp:spPr>
        <a:xfrm>
          <a:off x="2034782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1FCFE1-E547-4A40-B040-4C416B3CD808}">
      <dsp:nvSpPr>
        <dsp:cNvPr id="0" name=""/>
        <dsp:cNvSpPr/>
      </dsp:nvSpPr>
      <dsp:spPr>
        <a:xfrm rot="17700000">
          <a:off x="1966162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9661622" y="3441782"/>
        <a:ext cx="1200312" cy="578745"/>
      </dsp:txXfrm>
    </dsp:sp>
    <dsp:sp modelId="{0411AF91-9FD2-4A5B-9CAB-4F0D3B207D41}">
      <dsp:nvSpPr>
        <dsp:cNvPr id="0" name=""/>
        <dsp:cNvSpPr/>
      </dsp:nvSpPr>
      <dsp:spPr>
        <a:xfrm rot="17700000">
          <a:off x="2041308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4991FC-41F5-40ED-9DD7-B2532F014538}">
      <dsp:nvSpPr>
        <dsp:cNvPr id="0" name=""/>
        <dsp:cNvSpPr/>
      </dsp:nvSpPr>
      <dsp:spPr>
        <a:xfrm>
          <a:off x="2101119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2D2958-E52D-46C8-A50D-5E224EEF5DC2}">
      <dsp:nvSpPr>
        <dsp:cNvPr id="0" name=""/>
        <dsp:cNvSpPr/>
      </dsp:nvSpPr>
      <dsp:spPr>
        <a:xfrm rot="17700000">
          <a:off x="2032499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20324992" y="3441782"/>
        <a:ext cx="1200312" cy="578745"/>
      </dsp:txXfrm>
    </dsp:sp>
    <dsp:sp modelId="{52F855EE-FBC6-4708-888F-82E4DE4AF676}">
      <dsp:nvSpPr>
        <dsp:cNvPr id="0" name=""/>
        <dsp:cNvSpPr/>
      </dsp:nvSpPr>
      <dsp:spPr>
        <a:xfrm rot="17700000">
          <a:off x="2107645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28E841-80A6-45C6-BADD-AEDCB0AEC17E}">
      <dsp:nvSpPr>
        <dsp:cNvPr id="0" name=""/>
        <dsp:cNvSpPr/>
      </dsp:nvSpPr>
      <dsp:spPr>
        <a:xfrm>
          <a:off x="21674559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6C5BAD-9DFA-4838-A0DF-ECD4AD8818F5}">
      <dsp:nvSpPr>
        <dsp:cNvPr id="0" name=""/>
        <dsp:cNvSpPr/>
      </dsp:nvSpPr>
      <dsp:spPr>
        <a:xfrm rot="17700000">
          <a:off x="20988361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20988361" y="3441782"/>
        <a:ext cx="1200312" cy="578745"/>
      </dsp:txXfrm>
    </dsp:sp>
    <dsp:sp modelId="{062866EE-9BDA-47E0-8B7B-67B50DEA6492}">
      <dsp:nvSpPr>
        <dsp:cNvPr id="0" name=""/>
        <dsp:cNvSpPr/>
      </dsp:nvSpPr>
      <dsp:spPr>
        <a:xfrm rot="17700000">
          <a:off x="21739827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1542D6-0C46-48D9-94D7-E787C41496C8}">
      <dsp:nvSpPr>
        <dsp:cNvPr id="0" name=""/>
        <dsp:cNvSpPr/>
      </dsp:nvSpPr>
      <dsp:spPr>
        <a:xfrm>
          <a:off x="22338018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911D74-BE14-4521-ACDF-57E74D903903}">
      <dsp:nvSpPr>
        <dsp:cNvPr id="0" name=""/>
        <dsp:cNvSpPr/>
      </dsp:nvSpPr>
      <dsp:spPr>
        <a:xfrm rot="17700000">
          <a:off x="22731318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2019</a:t>
          </a:r>
          <a:br>
            <a:rPr lang="de-DE" sz="2000" kern="1200" dirty="0"/>
          </a:br>
          <a:r>
            <a:rPr lang="de-DE" sz="2000" kern="1200" dirty="0"/>
            <a:t>Weiteres Wachstum geplant</a:t>
          </a:r>
        </a:p>
      </dsp:txBody>
      <dsp:txXfrm>
        <a:off x="22731318" y="1457025"/>
        <a:ext cx="1387568" cy="6687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6EFDF0-22DE-430E-B4BE-F3AE04556DCB}">
      <dsp:nvSpPr>
        <dsp:cNvPr id="0" name=""/>
        <dsp:cNvSpPr/>
      </dsp:nvSpPr>
      <dsp:spPr>
        <a:xfrm>
          <a:off x="4659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D4422F-0D3A-40AE-945B-FF10997303B4}">
      <dsp:nvSpPr>
        <dsp:cNvPr id="0" name=""/>
        <dsp:cNvSpPr/>
      </dsp:nvSpPr>
      <dsp:spPr>
        <a:xfrm rot="17700000">
          <a:off x="397960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1999</a:t>
          </a:r>
          <a:br>
            <a:rPr lang="de-DE" sz="2000" kern="1200"/>
          </a:br>
          <a:r>
            <a:rPr lang="de-DE" sz="2000" kern="1200"/>
            <a:t>Gründung von XY.com </a:t>
          </a:r>
          <a:r>
            <a:rPr lang="de-DE" sz="2000" kern="1200" dirty="0"/>
            <a:t>in Berlin</a:t>
          </a:r>
        </a:p>
      </dsp:txBody>
      <dsp:txXfrm>
        <a:off x="397960" y="1457025"/>
        <a:ext cx="1387568" cy="668700"/>
      </dsp:txXfrm>
    </dsp:sp>
    <dsp:sp modelId="{46C08080-F85D-4008-977B-005149D81E98}">
      <dsp:nvSpPr>
        <dsp:cNvPr id="0" name=""/>
        <dsp:cNvSpPr/>
      </dsp:nvSpPr>
      <dsp:spPr>
        <a:xfrm>
          <a:off x="1204942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00B960-EEA4-48C6-8920-7EDE0B87CA89}">
      <dsp:nvSpPr>
        <dsp:cNvPr id="0" name=""/>
        <dsp:cNvSpPr/>
      </dsp:nvSpPr>
      <dsp:spPr>
        <a:xfrm rot="17700000">
          <a:off x="518744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518744" y="3441782"/>
        <a:ext cx="1200312" cy="578745"/>
      </dsp:txXfrm>
    </dsp:sp>
    <dsp:sp modelId="{F4C92A2D-C768-4609-9FF9-8D971314718E}">
      <dsp:nvSpPr>
        <dsp:cNvPr id="0" name=""/>
        <dsp:cNvSpPr/>
      </dsp:nvSpPr>
      <dsp:spPr>
        <a:xfrm rot="17700000">
          <a:off x="1270210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EC0436-41B2-4AA6-B9F8-771C13C9F9E4}">
      <dsp:nvSpPr>
        <dsp:cNvPr id="0" name=""/>
        <dsp:cNvSpPr/>
      </dsp:nvSpPr>
      <dsp:spPr>
        <a:xfrm>
          <a:off x="186831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F81D8D-F005-43BE-A476-EDDC08B9BA87}">
      <dsp:nvSpPr>
        <dsp:cNvPr id="0" name=""/>
        <dsp:cNvSpPr/>
      </dsp:nvSpPr>
      <dsp:spPr>
        <a:xfrm rot="17700000">
          <a:off x="118211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000" kern="1200" dirty="0"/>
        </a:p>
      </dsp:txBody>
      <dsp:txXfrm>
        <a:off x="1182113" y="3441782"/>
        <a:ext cx="1200312" cy="578745"/>
      </dsp:txXfrm>
    </dsp:sp>
    <dsp:sp modelId="{4BEFC41B-D02F-4E4A-9AB0-F8087CA7849E}">
      <dsp:nvSpPr>
        <dsp:cNvPr id="0" name=""/>
        <dsp:cNvSpPr/>
      </dsp:nvSpPr>
      <dsp:spPr>
        <a:xfrm rot="17700000">
          <a:off x="193357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C7C655-7830-481F-B39F-AA80AF30FDD4}">
      <dsp:nvSpPr>
        <dsp:cNvPr id="0" name=""/>
        <dsp:cNvSpPr/>
      </dsp:nvSpPr>
      <dsp:spPr>
        <a:xfrm>
          <a:off x="253168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C607C3-2C02-4961-9736-8044863D9743}">
      <dsp:nvSpPr>
        <dsp:cNvPr id="0" name=""/>
        <dsp:cNvSpPr/>
      </dsp:nvSpPr>
      <dsp:spPr>
        <a:xfrm rot="17700000">
          <a:off x="184548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000" kern="1200" dirty="0"/>
        </a:p>
      </dsp:txBody>
      <dsp:txXfrm>
        <a:off x="1845482" y="3441782"/>
        <a:ext cx="1200312" cy="578745"/>
      </dsp:txXfrm>
    </dsp:sp>
    <dsp:sp modelId="{FF1FD678-7632-4541-A51C-F363DB087EBC}">
      <dsp:nvSpPr>
        <dsp:cNvPr id="0" name=""/>
        <dsp:cNvSpPr/>
      </dsp:nvSpPr>
      <dsp:spPr>
        <a:xfrm rot="17700000">
          <a:off x="259694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2256AD-C8CE-444B-91E5-2ECA481DBA57}">
      <dsp:nvSpPr>
        <dsp:cNvPr id="0" name=""/>
        <dsp:cNvSpPr/>
      </dsp:nvSpPr>
      <dsp:spPr>
        <a:xfrm>
          <a:off x="3195139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7924D0-4172-4980-BD05-01F6C3646BE8}">
      <dsp:nvSpPr>
        <dsp:cNvPr id="0" name=""/>
        <dsp:cNvSpPr/>
      </dsp:nvSpPr>
      <dsp:spPr>
        <a:xfrm rot="17700000">
          <a:off x="3588440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2001</a:t>
          </a:r>
          <a:br>
            <a:rPr lang="de-DE" sz="2000" kern="1200" dirty="0"/>
          </a:br>
          <a:r>
            <a:rPr lang="de-DE" sz="2000" kern="1200" dirty="0"/>
            <a:t>Erste Zweigniederlassung in Wien</a:t>
          </a:r>
        </a:p>
      </dsp:txBody>
      <dsp:txXfrm>
        <a:off x="3588440" y="1457025"/>
        <a:ext cx="1387568" cy="668700"/>
      </dsp:txXfrm>
    </dsp:sp>
    <dsp:sp modelId="{97A3D3E1-02A8-4B71-A976-1F34E716DF0A}">
      <dsp:nvSpPr>
        <dsp:cNvPr id="0" name=""/>
        <dsp:cNvSpPr/>
      </dsp:nvSpPr>
      <dsp:spPr>
        <a:xfrm>
          <a:off x="4395422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F409DA-EFF2-45AE-8E95-CACE1D3BE33D}">
      <dsp:nvSpPr>
        <dsp:cNvPr id="0" name=""/>
        <dsp:cNvSpPr/>
      </dsp:nvSpPr>
      <dsp:spPr>
        <a:xfrm rot="17700000">
          <a:off x="370922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3709223" y="3441782"/>
        <a:ext cx="1200312" cy="578745"/>
      </dsp:txXfrm>
    </dsp:sp>
    <dsp:sp modelId="{F17EB4EE-78E0-461F-B63F-DDA16AC26373}">
      <dsp:nvSpPr>
        <dsp:cNvPr id="0" name=""/>
        <dsp:cNvSpPr/>
      </dsp:nvSpPr>
      <dsp:spPr>
        <a:xfrm rot="17700000">
          <a:off x="4460690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009C7-5B07-4FA3-AA66-CD080B7BF106}">
      <dsp:nvSpPr>
        <dsp:cNvPr id="0" name=""/>
        <dsp:cNvSpPr/>
      </dsp:nvSpPr>
      <dsp:spPr>
        <a:xfrm>
          <a:off x="505879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FCEE9E-4F3C-4046-BC9E-B0773807D270}">
      <dsp:nvSpPr>
        <dsp:cNvPr id="0" name=""/>
        <dsp:cNvSpPr/>
      </dsp:nvSpPr>
      <dsp:spPr>
        <a:xfrm rot="17700000">
          <a:off x="437259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4372593" y="3441782"/>
        <a:ext cx="1200312" cy="578745"/>
      </dsp:txXfrm>
    </dsp:sp>
    <dsp:sp modelId="{A9086E80-DB1A-456A-AA99-FEAA505DFCC7}">
      <dsp:nvSpPr>
        <dsp:cNvPr id="0" name=""/>
        <dsp:cNvSpPr/>
      </dsp:nvSpPr>
      <dsp:spPr>
        <a:xfrm rot="17700000">
          <a:off x="512405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B40E16-7DA5-409E-8DD9-76B88404CB3B}">
      <dsp:nvSpPr>
        <dsp:cNvPr id="0" name=""/>
        <dsp:cNvSpPr/>
      </dsp:nvSpPr>
      <dsp:spPr>
        <a:xfrm>
          <a:off x="572216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A1ADE6-0BDF-4A34-8C8B-35F1C93FB2D3}">
      <dsp:nvSpPr>
        <dsp:cNvPr id="0" name=""/>
        <dsp:cNvSpPr/>
      </dsp:nvSpPr>
      <dsp:spPr>
        <a:xfrm rot="17700000">
          <a:off x="503596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5035962" y="3441782"/>
        <a:ext cx="1200312" cy="578745"/>
      </dsp:txXfrm>
    </dsp:sp>
    <dsp:sp modelId="{F2DD5C46-6200-4BD3-A899-6C686D3BC15A}">
      <dsp:nvSpPr>
        <dsp:cNvPr id="0" name=""/>
        <dsp:cNvSpPr/>
      </dsp:nvSpPr>
      <dsp:spPr>
        <a:xfrm rot="17700000">
          <a:off x="578742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ACCC08-FD96-47BC-B9A0-1F8A078A3E94}">
      <dsp:nvSpPr>
        <dsp:cNvPr id="0" name=""/>
        <dsp:cNvSpPr/>
      </dsp:nvSpPr>
      <dsp:spPr>
        <a:xfrm>
          <a:off x="6385619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598F37-B11D-4094-BA83-CE42027A8898}">
      <dsp:nvSpPr>
        <dsp:cNvPr id="0" name=""/>
        <dsp:cNvSpPr/>
      </dsp:nvSpPr>
      <dsp:spPr>
        <a:xfrm rot="17700000">
          <a:off x="6778919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2005</a:t>
          </a:r>
          <a:br>
            <a:rPr lang="de-DE" sz="2000" kern="1200" dirty="0"/>
          </a:br>
          <a:r>
            <a:rPr lang="de-DE" sz="2000" kern="1200" dirty="0"/>
            <a:t>Expansion in weitere europäische Länder</a:t>
          </a:r>
        </a:p>
      </dsp:txBody>
      <dsp:txXfrm>
        <a:off x="6778919" y="1457025"/>
        <a:ext cx="1387568" cy="668700"/>
      </dsp:txXfrm>
    </dsp:sp>
    <dsp:sp modelId="{5CB42BC8-8B4E-45FB-A3A0-1850CB7159C1}">
      <dsp:nvSpPr>
        <dsp:cNvPr id="0" name=""/>
        <dsp:cNvSpPr/>
      </dsp:nvSpPr>
      <dsp:spPr>
        <a:xfrm>
          <a:off x="7585902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26DADE-2C23-4B8A-ABDD-01F534B6BD56}">
      <dsp:nvSpPr>
        <dsp:cNvPr id="0" name=""/>
        <dsp:cNvSpPr/>
      </dsp:nvSpPr>
      <dsp:spPr>
        <a:xfrm rot="17700000">
          <a:off x="689970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6899703" y="3441782"/>
        <a:ext cx="1200312" cy="578745"/>
      </dsp:txXfrm>
    </dsp:sp>
    <dsp:sp modelId="{A39B5B85-2231-4D74-8896-30B3C2A78CB1}">
      <dsp:nvSpPr>
        <dsp:cNvPr id="0" name=""/>
        <dsp:cNvSpPr/>
      </dsp:nvSpPr>
      <dsp:spPr>
        <a:xfrm rot="17700000">
          <a:off x="7651170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464C5E-C55F-4B4F-90A7-51A2B83851F1}">
      <dsp:nvSpPr>
        <dsp:cNvPr id="0" name=""/>
        <dsp:cNvSpPr/>
      </dsp:nvSpPr>
      <dsp:spPr>
        <a:xfrm>
          <a:off x="824927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6D28CA-3F1E-48FC-93CB-8B1449E607DD}">
      <dsp:nvSpPr>
        <dsp:cNvPr id="0" name=""/>
        <dsp:cNvSpPr/>
      </dsp:nvSpPr>
      <dsp:spPr>
        <a:xfrm rot="17700000">
          <a:off x="756307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7563072" y="3441782"/>
        <a:ext cx="1200312" cy="578745"/>
      </dsp:txXfrm>
    </dsp:sp>
    <dsp:sp modelId="{0A7174C7-35EE-46E0-98D8-85734369F56F}">
      <dsp:nvSpPr>
        <dsp:cNvPr id="0" name=""/>
        <dsp:cNvSpPr/>
      </dsp:nvSpPr>
      <dsp:spPr>
        <a:xfrm rot="17700000">
          <a:off x="831453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142C13-1007-44A9-82FD-2209EE9FC31A}">
      <dsp:nvSpPr>
        <dsp:cNvPr id="0" name=""/>
        <dsp:cNvSpPr/>
      </dsp:nvSpPr>
      <dsp:spPr>
        <a:xfrm>
          <a:off x="891264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89087C-91BA-464A-ACE6-9CD246D937AD}">
      <dsp:nvSpPr>
        <dsp:cNvPr id="0" name=""/>
        <dsp:cNvSpPr/>
      </dsp:nvSpPr>
      <dsp:spPr>
        <a:xfrm rot="17700000">
          <a:off x="822644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000" kern="1200" dirty="0"/>
        </a:p>
      </dsp:txBody>
      <dsp:txXfrm>
        <a:off x="8226442" y="3441782"/>
        <a:ext cx="1200312" cy="578745"/>
      </dsp:txXfrm>
    </dsp:sp>
    <dsp:sp modelId="{15A31C61-66A8-4026-A6F5-329EAB077A6B}">
      <dsp:nvSpPr>
        <dsp:cNvPr id="0" name=""/>
        <dsp:cNvSpPr/>
      </dsp:nvSpPr>
      <dsp:spPr>
        <a:xfrm rot="17700000">
          <a:off x="897790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C6EF13-5EE3-4218-A1E8-84C20B105DA5}">
      <dsp:nvSpPr>
        <dsp:cNvPr id="0" name=""/>
        <dsp:cNvSpPr/>
      </dsp:nvSpPr>
      <dsp:spPr>
        <a:xfrm>
          <a:off x="9576098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64ADDD-18DA-4D74-9C8C-356936312593}">
      <dsp:nvSpPr>
        <dsp:cNvPr id="0" name=""/>
        <dsp:cNvSpPr/>
      </dsp:nvSpPr>
      <dsp:spPr>
        <a:xfrm rot="17700000">
          <a:off x="9969399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2006</a:t>
          </a:r>
          <a:br>
            <a:rPr lang="de-DE" sz="2000" kern="1200" dirty="0"/>
          </a:br>
          <a:r>
            <a:rPr lang="de-DE" sz="2000" kern="1200" dirty="0"/>
            <a:t>Drei neue Büros in Osteuropa</a:t>
          </a:r>
        </a:p>
      </dsp:txBody>
      <dsp:txXfrm>
        <a:off x="9969399" y="1457025"/>
        <a:ext cx="1387568" cy="668700"/>
      </dsp:txXfrm>
    </dsp:sp>
    <dsp:sp modelId="{C59E23B3-6D60-465C-99C4-D08C6BFEF6B6}">
      <dsp:nvSpPr>
        <dsp:cNvPr id="0" name=""/>
        <dsp:cNvSpPr/>
      </dsp:nvSpPr>
      <dsp:spPr>
        <a:xfrm>
          <a:off x="1077638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78DE93-1FE7-469F-8AC4-3BA43551C8CE}">
      <dsp:nvSpPr>
        <dsp:cNvPr id="0" name=""/>
        <dsp:cNvSpPr/>
      </dsp:nvSpPr>
      <dsp:spPr>
        <a:xfrm rot="17700000">
          <a:off x="1009018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0090183" y="3441782"/>
        <a:ext cx="1200312" cy="578745"/>
      </dsp:txXfrm>
    </dsp:sp>
    <dsp:sp modelId="{442D049F-3B1B-426B-996C-0E5A32D86736}">
      <dsp:nvSpPr>
        <dsp:cNvPr id="0" name=""/>
        <dsp:cNvSpPr/>
      </dsp:nvSpPr>
      <dsp:spPr>
        <a:xfrm rot="17700000">
          <a:off x="10841650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3DA390-7D9C-4158-B1CD-45E3856696F6}">
      <dsp:nvSpPr>
        <dsp:cNvPr id="0" name=""/>
        <dsp:cNvSpPr/>
      </dsp:nvSpPr>
      <dsp:spPr>
        <a:xfrm>
          <a:off x="1143975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532869-E927-4EAA-A644-3CF4BF42159F}">
      <dsp:nvSpPr>
        <dsp:cNvPr id="0" name=""/>
        <dsp:cNvSpPr/>
      </dsp:nvSpPr>
      <dsp:spPr>
        <a:xfrm rot="17700000">
          <a:off x="1075355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0753552" y="3441782"/>
        <a:ext cx="1200312" cy="578745"/>
      </dsp:txXfrm>
    </dsp:sp>
    <dsp:sp modelId="{57259F66-5D8E-4451-87FE-638BC1855097}">
      <dsp:nvSpPr>
        <dsp:cNvPr id="0" name=""/>
        <dsp:cNvSpPr/>
      </dsp:nvSpPr>
      <dsp:spPr>
        <a:xfrm rot="17700000">
          <a:off x="1150501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D18158-0A09-43F6-8E7E-55640A85A82E}">
      <dsp:nvSpPr>
        <dsp:cNvPr id="0" name=""/>
        <dsp:cNvSpPr/>
      </dsp:nvSpPr>
      <dsp:spPr>
        <a:xfrm>
          <a:off x="1210312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1568E9-7115-46E2-AAE8-7DA7904C4978}">
      <dsp:nvSpPr>
        <dsp:cNvPr id="0" name=""/>
        <dsp:cNvSpPr/>
      </dsp:nvSpPr>
      <dsp:spPr>
        <a:xfrm rot="17700000">
          <a:off x="11416921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 </a:t>
          </a:r>
        </a:p>
      </dsp:txBody>
      <dsp:txXfrm>
        <a:off x="11416921" y="3441782"/>
        <a:ext cx="1200312" cy="578745"/>
      </dsp:txXfrm>
    </dsp:sp>
    <dsp:sp modelId="{07ECF4D6-6C9C-4AD5-8C1F-DBA7D60620D7}">
      <dsp:nvSpPr>
        <dsp:cNvPr id="0" name=""/>
        <dsp:cNvSpPr/>
      </dsp:nvSpPr>
      <dsp:spPr>
        <a:xfrm rot="17700000">
          <a:off x="1216838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3EFB77-D5FF-4C34-80ED-3D857820BA42}">
      <dsp:nvSpPr>
        <dsp:cNvPr id="0" name=""/>
        <dsp:cNvSpPr/>
      </dsp:nvSpPr>
      <dsp:spPr>
        <a:xfrm>
          <a:off x="12766578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23884C-D54D-4BE5-AC90-AC207534D4DE}">
      <dsp:nvSpPr>
        <dsp:cNvPr id="0" name=""/>
        <dsp:cNvSpPr/>
      </dsp:nvSpPr>
      <dsp:spPr>
        <a:xfrm rot="17700000">
          <a:off x="13159879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2008</a:t>
          </a:r>
          <a:br>
            <a:rPr lang="de-DE" sz="2000" kern="1200" dirty="0"/>
          </a:br>
          <a:r>
            <a:rPr lang="de-DE" sz="2000" kern="1200" dirty="0"/>
            <a:t>Filiale in Las Vegas</a:t>
          </a:r>
        </a:p>
      </dsp:txBody>
      <dsp:txXfrm>
        <a:off x="13159879" y="1457025"/>
        <a:ext cx="1387568" cy="668700"/>
      </dsp:txXfrm>
    </dsp:sp>
    <dsp:sp modelId="{E4899D1D-BB69-44C0-843D-52AC47C7C915}">
      <dsp:nvSpPr>
        <dsp:cNvPr id="0" name=""/>
        <dsp:cNvSpPr/>
      </dsp:nvSpPr>
      <dsp:spPr>
        <a:xfrm>
          <a:off x="1396686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E10310-F531-4485-AF2B-C1826A0870DE}">
      <dsp:nvSpPr>
        <dsp:cNvPr id="0" name=""/>
        <dsp:cNvSpPr/>
      </dsp:nvSpPr>
      <dsp:spPr>
        <a:xfrm rot="17700000">
          <a:off x="1328066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3280663" y="3441782"/>
        <a:ext cx="1200312" cy="578745"/>
      </dsp:txXfrm>
    </dsp:sp>
    <dsp:sp modelId="{1BDE51BF-9CCB-4220-B328-EF0DBF38C042}">
      <dsp:nvSpPr>
        <dsp:cNvPr id="0" name=""/>
        <dsp:cNvSpPr/>
      </dsp:nvSpPr>
      <dsp:spPr>
        <a:xfrm rot="17700000">
          <a:off x="1403212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0D47B8-7BA9-4EB5-92D9-7399A601D3FA}">
      <dsp:nvSpPr>
        <dsp:cNvPr id="0" name=""/>
        <dsp:cNvSpPr/>
      </dsp:nvSpPr>
      <dsp:spPr>
        <a:xfrm>
          <a:off x="1463023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7387A0-4424-4B53-A725-A494FB9B1AE0}">
      <dsp:nvSpPr>
        <dsp:cNvPr id="0" name=""/>
        <dsp:cNvSpPr/>
      </dsp:nvSpPr>
      <dsp:spPr>
        <a:xfrm rot="17700000">
          <a:off x="1394403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3944032" y="3441782"/>
        <a:ext cx="1200312" cy="578745"/>
      </dsp:txXfrm>
    </dsp:sp>
    <dsp:sp modelId="{AB558D7A-19B6-4BA6-9B0D-749C23867B46}">
      <dsp:nvSpPr>
        <dsp:cNvPr id="0" name=""/>
        <dsp:cNvSpPr/>
      </dsp:nvSpPr>
      <dsp:spPr>
        <a:xfrm rot="17700000">
          <a:off x="1469549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179036-0EE6-45A4-A98E-65F2577A2D1E}">
      <dsp:nvSpPr>
        <dsp:cNvPr id="0" name=""/>
        <dsp:cNvSpPr/>
      </dsp:nvSpPr>
      <dsp:spPr>
        <a:xfrm>
          <a:off x="1529360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A6761E-E5B9-4F16-9313-055334F9D852}">
      <dsp:nvSpPr>
        <dsp:cNvPr id="0" name=""/>
        <dsp:cNvSpPr/>
      </dsp:nvSpPr>
      <dsp:spPr>
        <a:xfrm rot="17700000">
          <a:off x="14607401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4607401" y="3441782"/>
        <a:ext cx="1200312" cy="578745"/>
      </dsp:txXfrm>
    </dsp:sp>
    <dsp:sp modelId="{CD2CFCC4-9BC9-4FEF-A02D-F4615DCC3343}">
      <dsp:nvSpPr>
        <dsp:cNvPr id="0" name=""/>
        <dsp:cNvSpPr/>
      </dsp:nvSpPr>
      <dsp:spPr>
        <a:xfrm rot="17700000">
          <a:off x="1535886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8E0C16-2DB1-4B6D-B6B2-D8FCA171140E}">
      <dsp:nvSpPr>
        <dsp:cNvPr id="0" name=""/>
        <dsp:cNvSpPr/>
      </dsp:nvSpPr>
      <dsp:spPr>
        <a:xfrm>
          <a:off x="15957058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2BA6EE-A8CA-4AF7-92ED-AF943AB58A65}">
      <dsp:nvSpPr>
        <dsp:cNvPr id="0" name=""/>
        <dsp:cNvSpPr/>
      </dsp:nvSpPr>
      <dsp:spPr>
        <a:xfrm rot="17700000">
          <a:off x="16350359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2011</a:t>
          </a:r>
          <a:br>
            <a:rPr lang="de-DE" sz="2000" kern="1200" dirty="0"/>
          </a:br>
          <a:r>
            <a:rPr lang="de-DE" sz="2000" kern="1200" dirty="0"/>
            <a:t>Drei Tochterunternehmen in Asien</a:t>
          </a:r>
        </a:p>
      </dsp:txBody>
      <dsp:txXfrm>
        <a:off x="16350359" y="1457025"/>
        <a:ext cx="1387568" cy="668700"/>
      </dsp:txXfrm>
    </dsp:sp>
    <dsp:sp modelId="{D76C13D5-3E3E-4018-9E5A-0A27BE2CD348}">
      <dsp:nvSpPr>
        <dsp:cNvPr id="0" name=""/>
        <dsp:cNvSpPr/>
      </dsp:nvSpPr>
      <dsp:spPr>
        <a:xfrm>
          <a:off x="1715734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43A82C-BDE5-42A7-888E-4A54BBFFAD6D}">
      <dsp:nvSpPr>
        <dsp:cNvPr id="0" name=""/>
        <dsp:cNvSpPr/>
      </dsp:nvSpPr>
      <dsp:spPr>
        <a:xfrm rot="17700000">
          <a:off x="16471143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6471143" y="3441782"/>
        <a:ext cx="1200312" cy="578745"/>
      </dsp:txXfrm>
    </dsp:sp>
    <dsp:sp modelId="{37515585-3F8B-4D95-A91B-37148C410AAD}">
      <dsp:nvSpPr>
        <dsp:cNvPr id="0" name=""/>
        <dsp:cNvSpPr/>
      </dsp:nvSpPr>
      <dsp:spPr>
        <a:xfrm rot="17700000">
          <a:off x="1722260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6C8695-C45B-4959-8FCB-CD825D9E4254}">
      <dsp:nvSpPr>
        <dsp:cNvPr id="0" name=""/>
        <dsp:cNvSpPr/>
      </dsp:nvSpPr>
      <dsp:spPr>
        <a:xfrm>
          <a:off x="1782071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FA7D98-4A22-4DD5-8B85-87AB600FAFD4}">
      <dsp:nvSpPr>
        <dsp:cNvPr id="0" name=""/>
        <dsp:cNvSpPr/>
      </dsp:nvSpPr>
      <dsp:spPr>
        <a:xfrm rot="17700000">
          <a:off x="1713451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7134512" y="3441782"/>
        <a:ext cx="1200312" cy="578745"/>
      </dsp:txXfrm>
    </dsp:sp>
    <dsp:sp modelId="{8AFDC896-8488-45E8-8702-61E070D15D06}">
      <dsp:nvSpPr>
        <dsp:cNvPr id="0" name=""/>
        <dsp:cNvSpPr/>
      </dsp:nvSpPr>
      <dsp:spPr>
        <a:xfrm rot="17700000">
          <a:off x="1788597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A29FC1-6114-4D17-B332-1C506CEBD0D5}">
      <dsp:nvSpPr>
        <dsp:cNvPr id="0" name=""/>
        <dsp:cNvSpPr/>
      </dsp:nvSpPr>
      <dsp:spPr>
        <a:xfrm>
          <a:off x="18484079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3DEE1-A18F-4CC5-9364-E4FCB4520D75}">
      <dsp:nvSpPr>
        <dsp:cNvPr id="0" name=""/>
        <dsp:cNvSpPr/>
      </dsp:nvSpPr>
      <dsp:spPr>
        <a:xfrm rot="17700000">
          <a:off x="17797881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7797881" y="3441782"/>
        <a:ext cx="1200312" cy="578745"/>
      </dsp:txXfrm>
    </dsp:sp>
    <dsp:sp modelId="{8C22FF4E-6FBB-42A3-B98F-E97635B0E529}">
      <dsp:nvSpPr>
        <dsp:cNvPr id="0" name=""/>
        <dsp:cNvSpPr/>
      </dsp:nvSpPr>
      <dsp:spPr>
        <a:xfrm rot="17700000">
          <a:off x="1854934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DB8E4D-1D12-408C-8404-E7EC569DACF6}">
      <dsp:nvSpPr>
        <dsp:cNvPr id="0" name=""/>
        <dsp:cNvSpPr/>
      </dsp:nvSpPr>
      <dsp:spPr>
        <a:xfrm>
          <a:off x="19147538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43DEDC-6810-43FF-8EE6-493CDECCC432}">
      <dsp:nvSpPr>
        <dsp:cNvPr id="0" name=""/>
        <dsp:cNvSpPr/>
      </dsp:nvSpPr>
      <dsp:spPr>
        <a:xfrm rot="17700000">
          <a:off x="19540839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2015</a:t>
          </a:r>
          <a:br>
            <a:rPr lang="de-DE" sz="2000" kern="1200" dirty="0"/>
          </a:br>
          <a:r>
            <a:rPr lang="de-DE" sz="2000" kern="1200" dirty="0"/>
            <a:t>XY.com in Neuseeland</a:t>
          </a:r>
        </a:p>
      </dsp:txBody>
      <dsp:txXfrm>
        <a:off x="19540839" y="1457025"/>
        <a:ext cx="1387568" cy="668700"/>
      </dsp:txXfrm>
    </dsp:sp>
    <dsp:sp modelId="{07AD2D7D-DB3E-469C-8140-54CE6B55E6F7}">
      <dsp:nvSpPr>
        <dsp:cNvPr id="0" name=""/>
        <dsp:cNvSpPr/>
      </dsp:nvSpPr>
      <dsp:spPr>
        <a:xfrm>
          <a:off x="20347821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1FCFE1-E547-4A40-B040-4C416B3CD808}">
      <dsp:nvSpPr>
        <dsp:cNvPr id="0" name=""/>
        <dsp:cNvSpPr/>
      </dsp:nvSpPr>
      <dsp:spPr>
        <a:xfrm rot="17700000">
          <a:off x="1966162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19661622" y="3441782"/>
        <a:ext cx="1200312" cy="578745"/>
      </dsp:txXfrm>
    </dsp:sp>
    <dsp:sp modelId="{0411AF91-9FD2-4A5B-9CAB-4F0D3B207D41}">
      <dsp:nvSpPr>
        <dsp:cNvPr id="0" name=""/>
        <dsp:cNvSpPr/>
      </dsp:nvSpPr>
      <dsp:spPr>
        <a:xfrm rot="17700000">
          <a:off x="20413089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4991FC-41F5-40ED-9DD7-B2532F014538}">
      <dsp:nvSpPr>
        <dsp:cNvPr id="0" name=""/>
        <dsp:cNvSpPr/>
      </dsp:nvSpPr>
      <dsp:spPr>
        <a:xfrm>
          <a:off x="21011190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2D2958-E52D-46C8-A50D-5E224EEF5DC2}">
      <dsp:nvSpPr>
        <dsp:cNvPr id="0" name=""/>
        <dsp:cNvSpPr/>
      </dsp:nvSpPr>
      <dsp:spPr>
        <a:xfrm rot="17700000">
          <a:off x="20324992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20324992" y="3441782"/>
        <a:ext cx="1200312" cy="578745"/>
      </dsp:txXfrm>
    </dsp:sp>
    <dsp:sp modelId="{52F855EE-FBC6-4708-888F-82E4DE4AF676}">
      <dsp:nvSpPr>
        <dsp:cNvPr id="0" name=""/>
        <dsp:cNvSpPr/>
      </dsp:nvSpPr>
      <dsp:spPr>
        <a:xfrm rot="17700000">
          <a:off x="21076458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28E841-80A6-45C6-BADD-AEDCB0AEC17E}">
      <dsp:nvSpPr>
        <dsp:cNvPr id="0" name=""/>
        <dsp:cNvSpPr/>
      </dsp:nvSpPr>
      <dsp:spPr>
        <a:xfrm>
          <a:off x="21674559" y="2635374"/>
          <a:ext cx="579381" cy="5793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6C5BAD-9DFA-4838-A0DF-ECD4AD8818F5}">
      <dsp:nvSpPr>
        <dsp:cNvPr id="0" name=""/>
        <dsp:cNvSpPr/>
      </dsp:nvSpPr>
      <dsp:spPr>
        <a:xfrm rot="17700000">
          <a:off x="20988361" y="344178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 </a:t>
          </a:r>
        </a:p>
      </dsp:txBody>
      <dsp:txXfrm>
        <a:off x="20988361" y="3441782"/>
        <a:ext cx="1200312" cy="578745"/>
      </dsp:txXfrm>
    </dsp:sp>
    <dsp:sp modelId="{062866EE-9BDA-47E0-8B7B-67B50DEA6492}">
      <dsp:nvSpPr>
        <dsp:cNvPr id="0" name=""/>
        <dsp:cNvSpPr/>
      </dsp:nvSpPr>
      <dsp:spPr>
        <a:xfrm rot="17700000">
          <a:off x="21739827" y="1829602"/>
          <a:ext cx="1200312" cy="578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1542D6-0C46-48D9-94D7-E787C41496C8}">
      <dsp:nvSpPr>
        <dsp:cNvPr id="0" name=""/>
        <dsp:cNvSpPr/>
      </dsp:nvSpPr>
      <dsp:spPr>
        <a:xfrm>
          <a:off x="22338018" y="2366962"/>
          <a:ext cx="1116206" cy="1116206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911D74-BE14-4521-ACDF-57E74D903903}">
      <dsp:nvSpPr>
        <dsp:cNvPr id="0" name=""/>
        <dsp:cNvSpPr/>
      </dsp:nvSpPr>
      <dsp:spPr>
        <a:xfrm rot="17700000">
          <a:off x="22731318" y="1457025"/>
          <a:ext cx="1387568" cy="668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2019</a:t>
          </a:r>
          <a:br>
            <a:rPr lang="de-DE" sz="2000" kern="1200" dirty="0"/>
          </a:br>
          <a:r>
            <a:rPr lang="de-DE" sz="2000" kern="1200" dirty="0"/>
            <a:t>Weiteres Wachstum geplant</a:t>
          </a:r>
        </a:p>
      </dsp:txBody>
      <dsp:txXfrm>
        <a:off x="22731318" y="1457025"/>
        <a:ext cx="1387568" cy="6687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945F4-1E47-419E-83BD-338D7A7A72F9}" type="datetimeFigureOut">
              <a:rPr lang="de-DE" smtClean="0"/>
              <a:t>03.07.2019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F38397-AC64-4711-95C6-41D8CDBA1F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089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F38397-AC64-4711-95C6-41D8CDBA1FA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202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896000" y="4364265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Rectangle 15"/>
          <p:cNvSpPr/>
          <p:nvPr/>
        </p:nvSpPr>
        <p:spPr>
          <a:xfrm>
            <a:off x="1896000" y="165099"/>
            <a:ext cx="10296000" cy="4104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4113" y="1628800"/>
            <a:ext cx="9504000" cy="2520000"/>
          </a:xfrm>
          <a:ln>
            <a:noFill/>
          </a:ln>
        </p:spPr>
        <p:txBody>
          <a:bodyPr lIns="72000" tIns="36000" rIns="72000" bIns="36000"/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4113" y="4508265"/>
            <a:ext cx="9504000" cy="1512000"/>
          </a:xfrm>
          <a:prstGeom prst="rect">
            <a:avLst/>
          </a:prstGeom>
          <a:ln>
            <a:noFill/>
          </a:ln>
        </p:spPr>
        <p:txBody>
          <a:bodyPr lIns="72000" tIns="36000" rIns="72000" bIns="36000" anchor="t">
            <a:norm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12000" y="4364265"/>
            <a:ext cx="180000" cy="1800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9" name="Rectangle 8"/>
          <p:cNvSpPr/>
          <p:nvPr/>
        </p:nvSpPr>
        <p:spPr>
          <a:xfrm>
            <a:off x="12012000" y="165099"/>
            <a:ext cx="180000" cy="4104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grpSp>
        <p:nvGrpSpPr>
          <p:cNvPr id="68" name="Gruppieren 67">
            <a:extLst>
              <a:ext uri="{FF2B5EF4-FFF2-40B4-BE49-F238E27FC236}">
                <a16:creationId xmlns:a16="http://schemas.microsoft.com/office/drawing/2014/main" id="{22F5A9E8-1F6C-46EE-AEA9-B123BDF18353}"/>
              </a:ext>
            </a:extLst>
          </p:cNvPr>
          <p:cNvGrpSpPr/>
          <p:nvPr/>
        </p:nvGrpSpPr>
        <p:grpSpPr>
          <a:xfrm>
            <a:off x="228773" y="0"/>
            <a:ext cx="546567" cy="6858001"/>
            <a:chOff x="228773" y="0"/>
            <a:chExt cx="546567" cy="6858001"/>
          </a:xfrm>
        </p:grpSpPr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FDDFD272-0ABD-43E7-BBF9-0FDFE18B96F8}"/>
                </a:ext>
              </a:extLst>
            </p:cNvPr>
            <p:cNvSpPr/>
            <p:nvPr/>
          </p:nvSpPr>
          <p:spPr>
            <a:xfrm>
              <a:off x="244227" y="1"/>
              <a:ext cx="107383" cy="3331573"/>
            </a:xfrm>
            <a:custGeom>
              <a:avLst/>
              <a:gdLst>
                <a:gd name="connsiteX0" fmla="*/ 18329 w 107383"/>
                <a:gd name="connsiteY0" fmla="*/ 0 h 3331573"/>
                <a:gd name="connsiteX1" fmla="*/ 100556 w 107383"/>
                <a:gd name="connsiteY1" fmla="*/ 0 h 3331573"/>
                <a:gd name="connsiteX2" fmla="*/ 101851 w 107383"/>
                <a:gd name="connsiteY2" fmla="*/ 75787 h 3331573"/>
                <a:gd name="connsiteX3" fmla="*/ 107383 w 107383"/>
                <a:gd name="connsiteY3" fmla="*/ 848236 h 3331573"/>
                <a:gd name="connsiteX4" fmla="*/ 44111 w 107383"/>
                <a:gd name="connsiteY4" fmla="*/ 3266810 h 3331573"/>
                <a:gd name="connsiteX5" fmla="*/ 39154 w 107383"/>
                <a:gd name="connsiteY5" fmla="*/ 3331573 h 3331573"/>
                <a:gd name="connsiteX6" fmla="*/ 36894 w 107383"/>
                <a:gd name="connsiteY6" fmla="*/ 3288200 h 3331573"/>
                <a:gd name="connsiteX7" fmla="*/ 0 w 107383"/>
                <a:gd name="connsiteY7" fmla="*/ 1375833 h 3331573"/>
                <a:gd name="connsiteX8" fmla="*/ 16976 w 107383"/>
                <a:gd name="connsiteY8" fmla="*/ 44467 h 3331573"/>
                <a:gd name="connsiteX9" fmla="*/ 18329 w 107383"/>
                <a:gd name="connsiteY9" fmla="*/ 0 h 33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331573">
                  <a:moveTo>
                    <a:pt x="18329" y="0"/>
                  </a:moveTo>
                  <a:lnTo>
                    <a:pt x="100556" y="0"/>
                  </a:lnTo>
                  <a:lnTo>
                    <a:pt x="101851" y="75787"/>
                  </a:lnTo>
                  <a:cubicBezTo>
                    <a:pt x="105470" y="324021"/>
                    <a:pt x="107383" y="582592"/>
                    <a:pt x="107383" y="848236"/>
                  </a:cubicBezTo>
                  <a:cubicBezTo>
                    <a:pt x="107383" y="1792748"/>
                    <a:pt x="83204" y="2647843"/>
                    <a:pt x="44111" y="3266810"/>
                  </a:cubicBezTo>
                  <a:lnTo>
                    <a:pt x="39154" y="3331573"/>
                  </a:lnTo>
                  <a:lnTo>
                    <a:pt x="36894" y="3288200"/>
                  </a:lnTo>
                  <a:cubicBezTo>
                    <a:pt x="13601" y="2742304"/>
                    <a:pt x="0" y="2084217"/>
                    <a:pt x="0" y="1375833"/>
                  </a:cubicBezTo>
                  <a:cubicBezTo>
                    <a:pt x="0" y="903577"/>
                    <a:pt x="6045" y="453675"/>
                    <a:pt x="16976" y="44467"/>
                  </a:cubicBezTo>
                  <a:lnTo>
                    <a:pt x="183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CE04C011-D112-47FE-8640-B91202D1AA4B}"/>
                </a:ext>
              </a:extLst>
            </p:cNvPr>
            <p:cNvSpPr/>
            <p:nvPr/>
          </p:nvSpPr>
          <p:spPr>
            <a:xfrm>
              <a:off x="419518" y="1"/>
              <a:ext cx="63250" cy="746661"/>
            </a:xfrm>
            <a:custGeom>
              <a:avLst/>
              <a:gdLst>
                <a:gd name="connsiteX0" fmla="*/ 0 w 63250"/>
                <a:gd name="connsiteY0" fmla="*/ 0 h 746661"/>
                <a:gd name="connsiteX1" fmla="*/ 63250 w 63250"/>
                <a:gd name="connsiteY1" fmla="*/ 0 h 746661"/>
                <a:gd name="connsiteX2" fmla="*/ 56509 w 63250"/>
                <a:gd name="connsiteY2" fmla="*/ 175691 h 746661"/>
                <a:gd name="connsiteX3" fmla="*/ 30130 w 63250"/>
                <a:gd name="connsiteY3" fmla="*/ 681898 h 746661"/>
                <a:gd name="connsiteX4" fmla="*/ 25173 w 63250"/>
                <a:gd name="connsiteY4" fmla="*/ 746661 h 746661"/>
                <a:gd name="connsiteX5" fmla="*/ 22913 w 63250"/>
                <a:gd name="connsiteY5" fmla="*/ 703288 h 746661"/>
                <a:gd name="connsiteX6" fmla="*/ 1003 w 63250"/>
                <a:gd name="connsiteY6" fmla="*/ 45088 h 746661"/>
                <a:gd name="connsiteX7" fmla="*/ 0 w 63250"/>
                <a:gd name="connsiteY7" fmla="*/ 0 h 746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250" h="746661">
                  <a:moveTo>
                    <a:pt x="0" y="0"/>
                  </a:moveTo>
                  <a:lnTo>
                    <a:pt x="63250" y="0"/>
                  </a:lnTo>
                  <a:lnTo>
                    <a:pt x="56509" y="175691"/>
                  </a:lnTo>
                  <a:cubicBezTo>
                    <a:pt x="48744" y="357656"/>
                    <a:pt x="39903" y="527156"/>
                    <a:pt x="30130" y="681898"/>
                  </a:cubicBezTo>
                  <a:lnTo>
                    <a:pt x="25173" y="746661"/>
                  </a:lnTo>
                  <a:lnTo>
                    <a:pt x="22913" y="703288"/>
                  </a:lnTo>
                  <a:cubicBezTo>
                    <a:pt x="14178" y="498577"/>
                    <a:pt x="6806" y="278089"/>
                    <a:pt x="1003" y="4508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FA9956BD-9B2C-47C1-9E66-CF5A588A85DF}"/>
                </a:ext>
              </a:extLst>
            </p:cNvPr>
            <p:cNvSpPr/>
            <p:nvPr/>
          </p:nvSpPr>
          <p:spPr>
            <a:xfrm>
              <a:off x="545085" y="0"/>
              <a:ext cx="103760" cy="1900698"/>
            </a:xfrm>
            <a:custGeom>
              <a:avLst/>
              <a:gdLst>
                <a:gd name="connsiteX0" fmla="*/ 0 w 103760"/>
                <a:gd name="connsiteY0" fmla="*/ 0 h 1900698"/>
                <a:gd name="connsiteX1" fmla="*/ 103760 w 103760"/>
                <a:gd name="connsiteY1" fmla="*/ 0 h 1900698"/>
                <a:gd name="connsiteX2" fmla="*/ 102731 w 103760"/>
                <a:gd name="connsiteY2" fmla="*/ 106687 h 1900698"/>
                <a:gd name="connsiteX3" fmla="*/ 43848 w 103760"/>
                <a:gd name="connsiteY3" fmla="*/ 1835935 h 1900698"/>
                <a:gd name="connsiteX4" fmla="*/ 38891 w 103760"/>
                <a:gd name="connsiteY4" fmla="*/ 1900698 h 1900698"/>
                <a:gd name="connsiteX5" fmla="*/ 36631 w 103760"/>
                <a:gd name="connsiteY5" fmla="*/ 1857325 h 1900698"/>
                <a:gd name="connsiteX6" fmla="*/ 2226 w 103760"/>
                <a:gd name="connsiteY6" fmla="*/ 465848 h 1900698"/>
                <a:gd name="connsiteX7" fmla="*/ 0 w 103760"/>
                <a:gd name="connsiteY7" fmla="*/ 0 h 190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60" h="1900698">
                  <a:moveTo>
                    <a:pt x="0" y="0"/>
                  </a:moveTo>
                  <a:lnTo>
                    <a:pt x="103760" y="0"/>
                  </a:lnTo>
                  <a:lnTo>
                    <a:pt x="102731" y="106687"/>
                  </a:lnTo>
                  <a:cubicBezTo>
                    <a:pt x="94098" y="774662"/>
                    <a:pt x="73168" y="1371710"/>
                    <a:pt x="43848" y="1835935"/>
                  </a:cubicBezTo>
                  <a:lnTo>
                    <a:pt x="38891" y="1900698"/>
                  </a:lnTo>
                  <a:lnTo>
                    <a:pt x="36631" y="1857325"/>
                  </a:lnTo>
                  <a:cubicBezTo>
                    <a:pt x="19161" y="1447903"/>
                    <a:pt x="7143" y="975374"/>
                    <a:pt x="2226" y="465848"/>
                  </a:cubicBez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774834A4-5118-452E-A673-F973124F9FBE}"/>
                </a:ext>
              </a:extLst>
            </p:cNvPr>
            <p:cNvSpPr/>
            <p:nvPr/>
          </p:nvSpPr>
          <p:spPr>
            <a:xfrm>
              <a:off x="667957" y="0"/>
              <a:ext cx="107383" cy="3848338"/>
            </a:xfrm>
            <a:custGeom>
              <a:avLst/>
              <a:gdLst>
                <a:gd name="connsiteX0" fmla="*/ 36135 w 107383"/>
                <a:gd name="connsiteY0" fmla="*/ 0 h 3848338"/>
                <a:gd name="connsiteX1" fmla="*/ 89337 w 107383"/>
                <a:gd name="connsiteY1" fmla="*/ 0 h 3848338"/>
                <a:gd name="connsiteX2" fmla="*/ 92399 w 107383"/>
                <a:gd name="connsiteY2" fmla="*/ 110834 h 3848338"/>
                <a:gd name="connsiteX3" fmla="*/ 107383 w 107383"/>
                <a:gd name="connsiteY3" fmla="*/ 1365001 h 3848338"/>
                <a:gd name="connsiteX4" fmla="*/ 44111 w 107383"/>
                <a:gd name="connsiteY4" fmla="*/ 3783575 h 3848338"/>
                <a:gd name="connsiteX5" fmla="*/ 39154 w 107383"/>
                <a:gd name="connsiteY5" fmla="*/ 3848338 h 3848338"/>
                <a:gd name="connsiteX6" fmla="*/ 36894 w 107383"/>
                <a:gd name="connsiteY6" fmla="*/ 3804965 h 3848338"/>
                <a:gd name="connsiteX7" fmla="*/ 0 w 107383"/>
                <a:gd name="connsiteY7" fmla="*/ 1892598 h 3848338"/>
                <a:gd name="connsiteX8" fmla="*/ 26073 w 107383"/>
                <a:gd name="connsiteY8" fmla="*/ 262242 h 3848338"/>
                <a:gd name="connsiteX9" fmla="*/ 36135 w 107383"/>
                <a:gd name="connsiteY9" fmla="*/ 0 h 38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848338">
                  <a:moveTo>
                    <a:pt x="36135" y="0"/>
                  </a:moveTo>
                  <a:lnTo>
                    <a:pt x="89337" y="0"/>
                  </a:lnTo>
                  <a:lnTo>
                    <a:pt x="92399" y="110834"/>
                  </a:lnTo>
                  <a:cubicBezTo>
                    <a:pt x="102070" y="499168"/>
                    <a:pt x="107383" y="922261"/>
                    <a:pt x="107383" y="1365001"/>
                  </a:cubicBezTo>
                  <a:cubicBezTo>
                    <a:pt x="107383" y="2309513"/>
                    <a:pt x="83204" y="3164608"/>
                    <a:pt x="44111" y="3783575"/>
                  </a:cubicBezTo>
                  <a:lnTo>
                    <a:pt x="39154" y="3848338"/>
                  </a:lnTo>
                  <a:lnTo>
                    <a:pt x="36894" y="3804965"/>
                  </a:lnTo>
                  <a:cubicBezTo>
                    <a:pt x="13601" y="3259069"/>
                    <a:pt x="0" y="2600982"/>
                    <a:pt x="0" y="1892598"/>
                  </a:cubicBezTo>
                  <a:cubicBezTo>
                    <a:pt x="0" y="1302278"/>
                    <a:pt x="9445" y="746886"/>
                    <a:pt x="26073" y="262242"/>
                  </a:cubicBezTo>
                  <a:lnTo>
                    <a:pt x="3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D94B5DC7-22FC-4340-97A6-7D14350DA78C}"/>
                </a:ext>
              </a:extLst>
            </p:cNvPr>
            <p:cNvSpPr/>
            <p:nvPr/>
          </p:nvSpPr>
          <p:spPr>
            <a:xfrm>
              <a:off x="378128" y="837734"/>
              <a:ext cx="107383" cy="4439077"/>
            </a:xfrm>
            <a:custGeom>
              <a:avLst/>
              <a:gdLst>
                <a:gd name="connsiteX0" fmla="*/ 68229 w 107383"/>
                <a:gd name="connsiteY0" fmla="*/ 0 h 4439077"/>
                <a:gd name="connsiteX1" fmla="*/ 70490 w 107383"/>
                <a:gd name="connsiteY1" fmla="*/ 43373 h 4439077"/>
                <a:gd name="connsiteX2" fmla="*/ 107383 w 107383"/>
                <a:gd name="connsiteY2" fmla="*/ 1955740 h 4439077"/>
                <a:gd name="connsiteX3" fmla="*/ 44111 w 107383"/>
                <a:gd name="connsiteY3" fmla="*/ 4374314 h 4439077"/>
                <a:gd name="connsiteX4" fmla="*/ 39154 w 107383"/>
                <a:gd name="connsiteY4" fmla="*/ 4439077 h 4439077"/>
                <a:gd name="connsiteX5" fmla="*/ 36894 w 107383"/>
                <a:gd name="connsiteY5" fmla="*/ 4395704 h 4439077"/>
                <a:gd name="connsiteX6" fmla="*/ 0 w 107383"/>
                <a:gd name="connsiteY6" fmla="*/ 2483337 h 4439077"/>
                <a:gd name="connsiteX7" fmla="*/ 63272 w 107383"/>
                <a:gd name="connsiteY7" fmla="*/ 64763 h 4439077"/>
                <a:gd name="connsiteX8" fmla="*/ 68229 w 107383"/>
                <a:gd name="connsiteY8" fmla="*/ 0 h 443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4439077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900252"/>
                    <a:pt x="83204" y="3755347"/>
                    <a:pt x="44111" y="4374314"/>
                  </a:cubicBezTo>
                  <a:lnTo>
                    <a:pt x="39154" y="4439077"/>
                  </a:lnTo>
                  <a:lnTo>
                    <a:pt x="36894" y="4395704"/>
                  </a:lnTo>
                  <a:cubicBezTo>
                    <a:pt x="13601" y="3849808"/>
                    <a:pt x="0" y="319172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80833C6B-342F-4188-9E00-735BC6BDB714}"/>
                </a:ext>
              </a:extLst>
            </p:cNvPr>
            <p:cNvSpPr/>
            <p:nvPr/>
          </p:nvSpPr>
          <p:spPr>
            <a:xfrm>
              <a:off x="516153" y="1929261"/>
              <a:ext cx="107383" cy="4439077"/>
            </a:xfrm>
            <a:custGeom>
              <a:avLst/>
              <a:gdLst>
                <a:gd name="connsiteX0" fmla="*/ 68229 w 107383"/>
                <a:gd name="connsiteY0" fmla="*/ 0 h 4439077"/>
                <a:gd name="connsiteX1" fmla="*/ 70490 w 107383"/>
                <a:gd name="connsiteY1" fmla="*/ 43373 h 4439077"/>
                <a:gd name="connsiteX2" fmla="*/ 107383 w 107383"/>
                <a:gd name="connsiteY2" fmla="*/ 1955740 h 4439077"/>
                <a:gd name="connsiteX3" fmla="*/ 44111 w 107383"/>
                <a:gd name="connsiteY3" fmla="*/ 4374314 h 4439077"/>
                <a:gd name="connsiteX4" fmla="*/ 39154 w 107383"/>
                <a:gd name="connsiteY4" fmla="*/ 4439077 h 4439077"/>
                <a:gd name="connsiteX5" fmla="*/ 36894 w 107383"/>
                <a:gd name="connsiteY5" fmla="*/ 4395704 h 4439077"/>
                <a:gd name="connsiteX6" fmla="*/ 0 w 107383"/>
                <a:gd name="connsiteY6" fmla="*/ 2483337 h 4439077"/>
                <a:gd name="connsiteX7" fmla="*/ 63272 w 107383"/>
                <a:gd name="connsiteY7" fmla="*/ 64763 h 4439077"/>
                <a:gd name="connsiteX8" fmla="*/ 68229 w 107383"/>
                <a:gd name="connsiteY8" fmla="*/ 0 h 4439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4439077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900252"/>
                    <a:pt x="83204" y="3755347"/>
                    <a:pt x="44111" y="4374314"/>
                  </a:cubicBezTo>
                  <a:lnTo>
                    <a:pt x="39154" y="4439077"/>
                  </a:lnTo>
                  <a:lnTo>
                    <a:pt x="36894" y="4395704"/>
                  </a:lnTo>
                  <a:cubicBezTo>
                    <a:pt x="13601" y="3849808"/>
                    <a:pt x="0" y="319172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1E866B68-FA23-4C12-88A4-4833117B733C}"/>
                </a:ext>
              </a:extLst>
            </p:cNvPr>
            <p:cNvSpPr/>
            <p:nvPr/>
          </p:nvSpPr>
          <p:spPr>
            <a:xfrm>
              <a:off x="228773" y="3429000"/>
              <a:ext cx="107383" cy="3429000"/>
            </a:xfrm>
            <a:custGeom>
              <a:avLst/>
              <a:gdLst>
                <a:gd name="connsiteX0" fmla="*/ 68229 w 107383"/>
                <a:gd name="connsiteY0" fmla="*/ 0 h 3429000"/>
                <a:gd name="connsiteX1" fmla="*/ 70490 w 107383"/>
                <a:gd name="connsiteY1" fmla="*/ 43373 h 3429000"/>
                <a:gd name="connsiteX2" fmla="*/ 107383 w 107383"/>
                <a:gd name="connsiteY2" fmla="*/ 1955740 h 3429000"/>
                <a:gd name="connsiteX3" fmla="*/ 90407 w 107383"/>
                <a:gd name="connsiteY3" fmla="*/ 3287106 h 3429000"/>
                <a:gd name="connsiteX4" fmla="*/ 86090 w 107383"/>
                <a:gd name="connsiteY4" fmla="*/ 3429000 h 3429000"/>
                <a:gd name="connsiteX5" fmla="*/ 8491 w 107383"/>
                <a:gd name="connsiteY5" fmla="*/ 3429000 h 3429000"/>
                <a:gd name="connsiteX6" fmla="*/ 5532 w 107383"/>
                <a:gd name="connsiteY6" fmla="*/ 3255786 h 3429000"/>
                <a:gd name="connsiteX7" fmla="*/ 0 w 107383"/>
                <a:gd name="connsiteY7" fmla="*/ 2483337 h 3429000"/>
                <a:gd name="connsiteX8" fmla="*/ 63272 w 107383"/>
                <a:gd name="connsiteY8" fmla="*/ 64763 h 3429000"/>
                <a:gd name="connsiteX9" fmla="*/ 68229 w 107383"/>
                <a:gd name="connsiteY9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383" h="3429000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427996"/>
                    <a:pt x="101338" y="2877898"/>
                    <a:pt x="90407" y="3287106"/>
                  </a:cubicBezTo>
                  <a:lnTo>
                    <a:pt x="86090" y="3429000"/>
                  </a:lnTo>
                  <a:lnTo>
                    <a:pt x="8491" y="3429000"/>
                  </a:lnTo>
                  <a:lnTo>
                    <a:pt x="5532" y="3255786"/>
                  </a:lnTo>
                  <a:cubicBezTo>
                    <a:pt x="1913" y="3007552"/>
                    <a:pt x="0" y="2748981"/>
                    <a:pt x="0" y="2483337"/>
                  </a:cubicBez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EDFC8904-6DDC-43B0-9A5A-52D7172CC95A}"/>
                </a:ext>
              </a:extLst>
            </p:cNvPr>
            <p:cNvSpPr/>
            <p:nvPr/>
          </p:nvSpPr>
          <p:spPr>
            <a:xfrm>
              <a:off x="648808" y="3944726"/>
              <a:ext cx="107383" cy="2913274"/>
            </a:xfrm>
            <a:custGeom>
              <a:avLst/>
              <a:gdLst>
                <a:gd name="connsiteX0" fmla="*/ 68229 w 107383"/>
                <a:gd name="connsiteY0" fmla="*/ 0 h 2913274"/>
                <a:gd name="connsiteX1" fmla="*/ 70490 w 107383"/>
                <a:gd name="connsiteY1" fmla="*/ 43373 h 2913274"/>
                <a:gd name="connsiteX2" fmla="*/ 107383 w 107383"/>
                <a:gd name="connsiteY2" fmla="*/ 1955740 h 2913274"/>
                <a:gd name="connsiteX3" fmla="*/ 102994 w 107383"/>
                <a:gd name="connsiteY3" fmla="*/ 2645066 h 2913274"/>
                <a:gd name="connsiteX4" fmla="*/ 98639 w 107383"/>
                <a:gd name="connsiteY4" fmla="*/ 2913274 h 2913274"/>
                <a:gd name="connsiteX5" fmla="*/ 2054 w 107383"/>
                <a:gd name="connsiteY5" fmla="*/ 2913274 h 2913274"/>
                <a:gd name="connsiteX6" fmla="*/ 0 w 107383"/>
                <a:gd name="connsiteY6" fmla="*/ 2483337 h 2913274"/>
                <a:gd name="connsiteX7" fmla="*/ 63272 w 107383"/>
                <a:gd name="connsiteY7" fmla="*/ 64763 h 2913274"/>
                <a:gd name="connsiteX8" fmla="*/ 68229 w 107383"/>
                <a:gd name="connsiteY8" fmla="*/ 0 h 2913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383" h="2913274">
                  <a:moveTo>
                    <a:pt x="68229" y="0"/>
                  </a:moveTo>
                  <a:lnTo>
                    <a:pt x="70490" y="43373"/>
                  </a:lnTo>
                  <a:cubicBezTo>
                    <a:pt x="93782" y="589269"/>
                    <a:pt x="107383" y="1247356"/>
                    <a:pt x="107383" y="1955740"/>
                  </a:cubicBezTo>
                  <a:cubicBezTo>
                    <a:pt x="107383" y="2191868"/>
                    <a:pt x="105872" y="2422407"/>
                    <a:pt x="102994" y="2645066"/>
                  </a:cubicBezTo>
                  <a:lnTo>
                    <a:pt x="98639" y="2913274"/>
                  </a:lnTo>
                  <a:lnTo>
                    <a:pt x="2054" y="2913274"/>
                  </a:lnTo>
                  <a:lnTo>
                    <a:pt x="0" y="2483337"/>
                  </a:lnTo>
                  <a:cubicBezTo>
                    <a:pt x="0" y="1538825"/>
                    <a:pt x="24179" y="683730"/>
                    <a:pt x="63272" y="64763"/>
                  </a:cubicBezTo>
                  <a:lnTo>
                    <a:pt x="68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11EA25B1-7AAA-476D-BC7E-9E2B7A698117}"/>
                </a:ext>
              </a:extLst>
            </p:cNvPr>
            <p:cNvSpPr/>
            <p:nvPr/>
          </p:nvSpPr>
          <p:spPr>
            <a:xfrm>
              <a:off x="361227" y="5367884"/>
              <a:ext cx="95834" cy="1490116"/>
            </a:xfrm>
            <a:custGeom>
              <a:avLst/>
              <a:gdLst>
                <a:gd name="connsiteX0" fmla="*/ 58905 w 95834"/>
                <a:gd name="connsiteY0" fmla="*/ 0 h 1490116"/>
                <a:gd name="connsiteX1" fmla="*/ 61166 w 95834"/>
                <a:gd name="connsiteY1" fmla="*/ 43373 h 1490116"/>
                <a:gd name="connsiteX2" fmla="*/ 95570 w 95834"/>
                <a:gd name="connsiteY2" fmla="*/ 1434850 h 1490116"/>
                <a:gd name="connsiteX3" fmla="*/ 95834 w 95834"/>
                <a:gd name="connsiteY3" fmla="*/ 1490116 h 1490116"/>
                <a:gd name="connsiteX4" fmla="*/ 0 w 95834"/>
                <a:gd name="connsiteY4" fmla="*/ 1490116 h 1490116"/>
                <a:gd name="connsiteX5" fmla="*/ 388 w 95834"/>
                <a:gd name="connsiteY5" fmla="*/ 1466221 h 1490116"/>
                <a:gd name="connsiteX6" fmla="*/ 53948 w 95834"/>
                <a:gd name="connsiteY6" fmla="*/ 64763 h 1490116"/>
                <a:gd name="connsiteX7" fmla="*/ 58905 w 95834"/>
                <a:gd name="connsiteY7" fmla="*/ 0 h 149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834" h="1490116">
                  <a:moveTo>
                    <a:pt x="58905" y="0"/>
                  </a:moveTo>
                  <a:lnTo>
                    <a:pt x="61166" y="43373"/>
                  </a:lnTo>
                  <a:cubicBezTo>
                    <a:pt x="78635" y="452795"/>
                    <a:pt x="90653" y="925324"/>
                    <a:pt x="95570" y="1434850"/>
                  </a:cubicBezTo>
                  <a:lnTo>
                    <a:pt x="95834" y="1490116"/>
                  </a:lnTo>
                  <a:lnTo>
                    <a:pt x="0" y="1490116"/>
                  </a:lnTo>
                  <a:lnTo>
                    <a:pt x="388" y="1466221"/>
                  </a:lnTo>
                  <a:cubicBezTo>
                    <a:pt x="10908" y="930709"/>
                    <a:pt x="29515" y="451617"/>
                    <a:pt x="53948" y="64763"/>
                  </a:cubicBezTo>
                  <a:lnTo>
                    <a:pt x="58905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42BC99A-2B10-48B0-AA12-BD206E570B21}"/>
                </a:ext>
              </a:extLst>
            </p:cNvPr>
            <p:cNvSpPr/>
            <p:nvPr/>
          </p:nvSpPr>
          <p:spPr>
            <a:xfrm>
              <a:off x="539070" y="6484670"/>
              <a:ext cx="36648" cy="373331"/>
            </a:xfrm>
            <a:custGeom>
              <a:avLst/>
              <a:gdLst>
                <a:gd name="connsiteX0" fmla="*/ 14647 w 36648"/>
                <a:gd name="connsiteY0" fmla="*/ 0 h 373331"/>
                <a:gd name="connsiteX1" fmla="*/ 19604 w 36648"/>
                <a:gd name="connsiteY1" fmla="*/ 64763 h 373331"/>
                <a:gd name="connsiteX2" fmla="*/ 33547 w 36648"/>
                <a:gd name="connsiteY2" fmla="*/ 307658 h 373331"/>
                <a:gd name="connsiteX3" fmla="*/ 36648 w 36648"/>
                <a:gd name="connsiteY3" fmla="*/ 373331 h 373331"/>
                <a:gd name="connsiteX4" fmla="*/ 0 w 36648"/>
                <a:gd name="connsiteY4" fmla="*/ 373331 h 373331"/>
                <a:gd name="connsiteX5" fmla="*/ 333 w 36648"/>
                <a:gd name="connsiteY5" fmla="*/ 361864 h 373331"/>
                <a:gd name="connsiteX6" fmla="*/ 12387 w 36648"/>
                <a:gd name="connsiteY6" fmla="*/ 43373 h 373331"/>
                <a:gd name="connsiteX7" fmla="*/ 14647 w 36648"/>
                <a:gd name="connsiteY7" fmla="*/ 0 h 373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648" h="373331">
                  <a:moveTo>
                    <a:pt x="14647" y="0"/>
                  </a:moveTo>
                  <a:lnTo>
                    <a:pt x="19604" y="64763"/>
                  </a:lnTo>
                  <a:cubicBezTo>
                    <a:pt x="24491" y="142134"/>
                    <a:pt x="29144" y="223194"/>
                    <a:pt x="33547" y="307658"/>
                  </a:cubicBezTo>
                  <a:lnTo>
                    <a:pt x="36648" y="373331"/>
                  </a:lnTo>
                  <a:lnTo>
                    <a:pt x="0" y="373331"/>
                  </a:lnTo>
                  <a:lnTo>
                    <a:pt x="333" y="361864"/>
                  </a:lnTo>
                  <a:cubicBezTo>
                    <a:pt x="3993" y="252028"/>
                    <a:pt x="8020" y="145728"/>
                    <a:pt x="12387" y="43373"/>
                  </a:cubicBezTo>
                  <a:lnTo>
                    <a:pt x="146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4054107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bla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1058010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türki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42549130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folie grau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703512" y="2996952"/>
            <a:ext cx="8713663" cy="1008112"/>
          </a:xfrm>
        </p:spPr>
        <p:txBody>
          <a:bodyPr>
            <a:noAutofit/>
          </a:bodyPr>
          <a:lstStyle>
            <a:lvl1pPr marL="0" indent="0" algn="ctr">
              <a:buNone/>
              <a:defRPr sz="8000" cap="none" baseline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/>
              <a:t>Zwischentitel eingeben</a:t>
            </a:r>
          </a:p>
        </p:txBody>
      </p:sp>
    </p:spTree>
    <p:extLst>
      <p:ext uri="{BB962C8B-B14F-4D97-AF65-F5344CB8AC3E}">
        <p14:creationId xmlns:p14="http://schemas.microsoft.com/office/powerpoint/2010/main" val="140324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5"/>
          </p:nvPr>
        </p:nvSpPr>
        <p:spPr>
          <a:xfrm>
            <a:off x="695324" y="1476000"/>
            <a:ext cx="5244675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0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228000" y="1476000"/>
            <a:ext cx="5268675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800264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>
          <a:xfrm>
            <a:off x="695324" y="1477432"/>
            <a:ext cx="10801351" cy="4680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177671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000" y="1476820"/>
            <a:ext cx="10944225" cy="4680000"/>
          </a:xfrm>
          <a:prstGeom prst="rect">
            <a:avLst/>
          </a:prstGeom>
          <a:noFill/>
        </p:spPr>
        <p:txBody>
          <a:bodyPr vert="horz" lIns="72000" tIns="36000" rIns="72000" bIns="36000" rtlCol="0">
            <a:normAutofit/>
          </a:bodyPr>
          <a:lstStyle>
            <a:lvl1pPr>
              <a:defRPr lang="de-DE" dirty="0" smtClean="0"/>
            </a:lvl1pPr>
            <a:lvl2pPr>
              <a:defRPr lang="de-DE" dirty="0" smtClean="0"/>
            </a:lvl2pPr>
            <a:lvl3pPr>
              <a:defRPr lang="de-DE" dirty="0" smtClean="0"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73760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1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989324892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türk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2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62413492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6"/>
          <p:cNvSpPr/>
          <p:nvPr/>
        </p:nvSpPr>
        <p:spPr>
          <a:xfrm>
            <a:off x="1896000" y="2493096"/>
            <a:ext cx="10296000" cy="180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ectangle 9"/>
          <p:cNvSpPr/>
          <p:nvPr/>
        </p:nvSpPr>
        <p:spPr>
          <a:xfrm>
            <a:off x="12012000" y="2493096"/>
            <a:ext cx="180000" cy="1800000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63750" y="2636913"/>
            <a:ext cx="9504000" cy="1512168"/>
          </a:xfrm>
        </p:spPr>
        <p:txBody>
          <a:bodyPr anchor="b">
            <a:normAutofit/>
          </a:bodyPr>
          <a:lstStyle>
            <a:lvl1pPr algn="l">
              <a:defRPr sz="3600" b="0"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063750" y="4365104"/>
            <a:ext cx="9504000" cy="100800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4534586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sz="half" idx="10"/>
          </p:nvPr>
        </p:nvSpPr>
        <p:spPr>
          <a:xfrm>
            <a:off x="612000" y="1476000"/>
            <a:ext cx="5040000" cy="468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half" idx="11"/>
          </p:nvPr>
        </p:nvSpPr>
        <p:spPr>
          <a:xfrm>
            <a:off x="6516000" y="1476000"/>
            <a:ext cx="5040000" cy="468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6987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16000" y="2268000"/>
            <a:ext cx="5040000" cy="388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idx="14"/>
          </p:nvPr>
        </p:nvSpPr>
        <p:spPr>
          <a:xfrm>
            <a:off x="6516000" y="1476000"/>
            <a:ext cx="5040000" cy="589383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marL="0" indent="0" algn="l">
              <a:buNone/>
              <a:defRPr sz="2600" b="0">
                <a:solidFill>
                  <a:schemeClr val="accent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sz="half" idx="16"/>
          </p:nvPr>
        </p:nvSpPr>
        <p:spPr>
          <a:xfrm>
            <a:off x="612000" y="2268000"/>
            <a:ext cx="5040000" cy="3888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7"/>
          </p:nvPr>
        </p:nvSpPr>
        <p:spPr>
          <a:xfrm>
            <a:off x="612000" y="1476000"/>
            <a:ext cx="5040000" cy="589383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marL="0" indent="0" algn="l">
              <a:buNone/>
              <a:defRPr sz="2600" b="0">
                <a:solidFill>
                  <a:schemeClr val="accent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8522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4133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nz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367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88752"/>
            <a:ext cx="10944000" cy="1008000"/>
          </a:xfrm>
          <a:prstGeom prst="rect">
            <a:avLst/>
          </a:prstGeom>
          <a:noFill/>
          <a:ln>
            <a:noFill/>
          </a:ln>
        </p:spPr>
        <p:txBody>
          <a:bodyPr vert="horz" lIns="72000" tIns="36000" rIns="72000" bIns="36000" rtlCol="0" anchor="b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612000" y="1476000"/>
            <a:ext cx="10944000" cy="4680000"/>
          </a:xfrm>
          <a:prstGeom prst="rect">
            <a:avLst/>
          </a:prstGeom>
        </p:spPr>
        <p:txBody>
          <a:bodyPr vert="horz" lIns="72000" tIns="36000" rIns="72000" bIns="3600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Rectangle 6"/>
          <p:cNvSpPr>
            <a:spLocks/>
          </p:cNvSpPr>
          <p:nvPr/>
        </p:nvSpPr>
        <p:spPr>
          <a:xfrm flipV="1">
            <a:off x="0" y="6495383"/>
            <a:ext cx="12192000" cy="424313"/>
          </a:xfrm>
          <a:prstGeom prst="rect">
            <a:avLst/>
          </a:prstGeom>
          <a:solidFill>
            <a:srgbClr val="87878C"/>
          </a:solidFill>
          <a:ln w="19050" cap="rnd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3975" dir="5400000" algn="tl" rotWithShape="0">
              <a:srgbClr val="000000">
                <a:alpha val="1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3888" y="6534489"/>
            <a:ext cx="78615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de-DE"/>
              <a:t>Ute Simon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54231" y="6534489"/>
            <a:ext cx="11988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43873" y="6151236"/>
            <a:ext cx="407369" cy="424314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400" b="0">
                <a:solidFill>
                  <a:schemeClr val="accent1"/>
                </a:solidFill>
              </a:defRPr>
            </a:lvl1pPr>
          </a:lstStyle>
          <a:p>
            <a:fld id="{F32D0E60-6CC7-4869-B03B-AB92433BA12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6367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hf sldNum="0" hdr="0" dt="0"/>
  <p:txStyles>
    <p:titleStyle>
      <a:lvl1pPr algn="l" defTabSz="609585" rtl="0" eaLnBrk="1" latinLnBrk="0" hangingPunct="1"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57188" indent="-357188" algn="l" defTabSz="609585" rtl="0" eaLnBrk="1" latinLnBrk="0" hangingPunct="1">
        <a:spcBef>
          <a:spcPct val="20000"/>
        </a:spcBef>
        <a:spcAft>
          <a:spcPts val="800"/>
        </a:spcAft>
        <a:buClr>
          <a:schemeClr val="accent1"/>
        </a:buClr>
        <a:buSzPct val="100000"/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15963" indent="-350838" algn="l" defTabSz="609585" rtl="0" eaLnBrk="1" latinLnBrk="0" hangingPunct="1">
        <a:spcBef>
          <a:spcPct val="20000"/>
        </a:spcBef>
        <a:spcAft>
          <a:spcPts val="800"/>
        </a:spcAft>
        <a:buClr>
          <a:schemeClr val="accent2"/>
        </a:buClr>
        <a:buSzPct val="100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82675" indent="-366713" algn="l" defTabSz="609585" rtl="0" eaLnBrk="1" latinLnBrk="0" hangingPunct="1">
        <a:spcBef>
          <a:spcPct val="20000"/>
        </a:spcBef>
        <a:spcAft>
          <a:spcPts val="800"/>
        </a:spcAft>
        <a:buClr>
          <a:schemeClr val="accent6"/>
        </a:buClr>
        <a:buSzPct val="100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799955" indent="-359991" algn="l" defTabSz="609585" rtl="0" eaLnBrk="1" latinLnBrk="0" hangingPunct="1">
        <a:spcBef>
          <a:spcPct val="20000"/>
        </a:spcBef>
        <a:spcAft>
          <a:spcPts val="800"/>
        </a:spcAft>
        <a:buClr>
          <a:schemeClr val="tx2"/>
        </a:buClr>
        <a:buSzPct val="12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07945" indent="-359991" algn="l" defTabSz="609585" rtl="0" eaLnBrk="1" latinLnBrk="0" hangingPunct="1">
        <a:spcBef>
          <a:spcPct val="20000"/>
        </a:spcBef>
        <a:spcAft>
          <a:spcPts val="800"/>
        </a:spcAft>
        <a:buClr>
          <a:schemeClr val="tx2"/>
        </a:buClr>
        <a:buSzPct val="12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2064112" y="1628800"/>
            <a:ext cx="9792527" cy="2520000"/>
          </a:xfrm>
        </p:spPr>
        <p:txBody>
          <a:bodyPr>
            <a:normAutofit/>
          </a:bodyPr>
          <a:lstStyle/>
          <a:p>
            <a:r>
              <a:rPr lang="de-DE" sz="3500" dirty="0"/>
              <a:t>Schaubilder und Panoramafotos über mehrere Folien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Ute Simon</a:t>
            </a:r>
          </a:p>
        </p:txBody>
      </p:sp>
    </p:spTree>
    <p:extLst>
      <p:ext uri="{BB962C8B-B14F-4D97-AF65-F5344CB8AC3E}">
        <p14:creationId xmlns:p14="http://schemas.microsoft.com/office/powerpoint/2010/main" val="2674982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1503863500"/>
              </p:ext>
            </p:extLst>
          </p:nvPr>
        </p:nvGraphicFramePr>
        <p:xfrm>
          <a:off x="456110" y="719666"/>
          <a:ext cx="2402599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1435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1201045740"/>
              </p:ext>
            </p:extLst>
          </p:nvPr>
        </p:nvGraphicFramePr>
        <p:xfrm>
          <a:off x="-11728076" y="719666"/>
          <a:ext cx="2402599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17556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push/>
      </p:transition>
    </mc:Choice>
    <mc:Fallback>
      <p:transition spd="slow">
        <p:push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FCB0062-0607-4BDB-8259-89325A173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pic>
        <p:nvPicPr>
          <p:cNvPr id="4" name="Grafik 3" descr="Ein Bild, das Berg, Himmel, Boot, draußen enthält.&#10;&#10;Automatisch generierte Beschreibung">
            <a:extLst>
              <a:ext uri="{FF2B5EF4-FFF2-40B4-BE49-F238E27FC236}">
                <a16:creationId xmlns:a16="http://schemas.microsoft.com/office/drawing/2014/main" id="{5C4164CE-F5BC-40AE-9193-13946D07A0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9962"/>
            <a:ext cx="12192000" cy="369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14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FCB0062-0607-4BDB-8259-89325A173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pic>
        <p:nvPicPr>
          <p:cNvPr id="4" name="Grafik 3" descr="Ein Bild, das Berg, Himmel, Boot, draußen enthält.&#10;&#10;Automatisch generierte Beschreibung">
            <a:extLst>
              <a:ext uri="{FF2B5EF4-FFF2-40B4-BE49-F238E27FC236}">
                <a16:creationId xmlns:a16="http://schemas.microsoft.com/office/drawing/2014/main" id="{5C4164CE-F5BC-40AE-9193-13946D07A0B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50" b="12545"/>
          <a:stretch/>
        </p:blipFill>
        <p:spPr>
          <a:xfrm>
            <a:off x="0" y="0"/>
            <a:ext cx="3600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834321"/>
      </p:ext>
    </p:extLst>
  </p:cSld>
  <p:clrMapOvr>
    <a:masterClrMapping/>
  </p:clrMapOvr>
  <p:transition spd="slow" advClick="0" advTm="2000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FCB0062-0607-4BDB-8259-89325A173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pic>
        <p:nvPicPr>
          <p:cNvPr id="4" name="Grafik 3" descr="Ein Bild, das Berg, Himmel, Boot, draußen enthält.&#10;&#10;Automatisch generierte Beschreibung">
            <a:extLst>
              <a:ext uri="{FF2B5EF4-FFF2-40B4-BE49-F238E27FC236}">
                <a16:creationId xmlns:a16="http://schemas.microsoft.com/office/drawing/2014/main" id="{5C4164CE-F5BC-40AE-9193-13946D07A0B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50" b="12545"/>
          <a:stretch/>
        </p:blipFill>
        <p:spPr>
          <a:xfrm>
            <a:off x="-12262040" y="0"/>
            <a:ext cx="3600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155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push/>
      </p:transition>
    </mc:Choice>
    <mc:Fallback>
      <p:transition spd="slow" advClick="0" advTm="2000">
        <p:push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FCB0062-0607-4BDB-8259-89325A173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Ute Simon</a:t>
            </a:r>
            <a:endParaRPr lang="de-DE" dirty="0"/>
          </a:p>
        </p:txBody>
      </p:sp>
      <p:pic>
        <p:nvPicPr>
          <p:cNvPr id="4" name="Grafik 3" descr="Ein Bild, das Berg, Himmel, Boot, draußen enthält.&#10;&#10;Automatisch generierte Beschreibung">
            <a:extLst>
              <a:ext uri="{FF2B5EF4-FFF2-40B4-BE49-F238E27FC236}">
                <a16:creationId xmlns:a16="http://schemas.microsoft.com/office/drawing/2014/main" id="{5C4164CE-F5BC-40AE-9193-13946D07A0B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50" b="12546"/>
          <a:stretch/>
        </p:blipFill>
        <p:spPr>
          <a:xfrm>
            <a:off x="-23788988" y="0"/>
            <a:ext cx="36000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774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push/>
      </p:transition>
    </mc:Choice>
    <mc:Fallback>
      <p:transition spd="slow" advClick="0" advTm="2000">
        <p:push/>
      </p:transition>
    </mc:Fallback>
  </mc:AlternateContent>
</p:sld>
</file>

<file path=ppt/theme/theme1.xml><?xml version="1.0" encoding="utf-8"?>
<a:theme xmlns:a="http://schemas.openxmlformats.org/drawingml/2006/main" name="Trainings-Vorlage_us">
  <a:themeElements>
    <a:clrScheme name="us_colors">
      <a:dk1>
        <a:sysClr val="windowText" lastClr="000000"/>
      </a:dk1>
      <a:lt1>
        <a:sysClr val="window" lastClr="FFFFFF"/>
      </a:lt1>
      <a:dk2>
        <a:srgbClr val="4D4D4D"/>
      </a:dk2>
      <a:lt2>
        <a:srgbClr val="DDDDDD"/>
      </a:lt2>
      <a:accent1>
        <a:srgbClr val="4691C8"/>
      </a:accent1>
      <a:accent2>
        <a:srgbClr val="6EC3D2"/>
      </a:accent2>
      <a:accent3>
        <a:srgbClr val="A06ED2"/>
      </a:accent3>
      <a:accent4>
        <a:srgbClr val="4646C8"/>
      </a:accent4>
      <a:accent5>
        <a:srgbClr val="C8467D"/>
      </a:accent5>
      <a:accent6>
        <a:srgbClr val="87878C"/>
      </a:accent6>
      <a:hlink>
        <a:srgbClr val="4646C8"/>
      </a:hlink>
      <a:folHlink>
        <a:srgbClr val="7030A0"/>
      </a:folHlink>
    </a:clrScheme>
    <a:fontScheme name="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Tokyo R - HD - RC2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20000"/>
                <a:lumMod val="110000"/>
              </a:schemeClr>
            </a:gs>
            <a:gs pos="100000">
              <a:schemeClr val="phClr">
                <a:tint val="90000"/>
                <a:satMod val="11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2000"/>
                <a:satMod val="110000"/>
                <a:lumMod val="110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6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metal">
            <a:bevelT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lumMod val="115000"/>
              </a:schemeClr>
            </a:gs>
            <a:gs pos="100000">
              <a:schemeClr val="phClr">
                <a:lumMod val="9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60000"/>
                <a:shade val="100000"/>
                <a:alpha val="100000"/>
                <a:hueMod val="65000"/>
                <a:satMod val="350000"/>
                <a:lumMod val="130000"/>
              </a:schemeClr>
            </a:gs>
            <a:gs pos="94000">
              <a:schemeClr val="phClr">
                <a:shade val="96000"/>
                <a:hueMod val="97000"/>
                <a:satMod val="120000"/>
                <a:lumMod val="90000"/>
              </a:schemeClr>
            </a:gs>
          </a:gsLst>
          <a:path path="circle">
            <a:fillToRect l="20000" t="50000" r="20000" b="50000"/>
          </a:path>
        </a:gradFill>
      </a:bgFillStyleLst>
    </a:fmtScheme>
  </a:themeElements>
  <a:objectDefaults>
    <a:lnDef>
      <a:spPr>
        <a:ln w="1905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rainings-Vorlage_us" id="{CC937EDF-C563-4BEB-834A-4854314477EA}" vid="{7835B8A3-0740-4554-83D0-3FC2F724E5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Trainings-Vorlage_us</Template>
  <TotalTime>0</TotalTime>
  <Words>69</Words>
  <Application>Microsoft Office PowerPoint</Application>
  <PresentationFormat>Breitbild</PresentationFormat>
  <Paragraphs>59</Paragraphs>
  <Slides>7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Arial</vt:lpstr>
      <vt:lpstr>Calibri</vt:lpstr>
      <vt:lpstr>Segoe UI</vt:lpstr>
      <vt:lpstr>Wingdings</vt:lpstr>
      <vt:lpstr>Trainings-Vorlage_us</vt:lpstr>
      <vt:lpstr>Schaubilder und Panoramafotos über mehrere Folien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Schaubilder und Panoramafotos über mehrere Folien</dc:title>
  <dc:creator>Trainer Trainer</dc:creator>
  <dc:description>www.office2013-blog.de_x000d_
www.anwendertage.de</dc:description>
  <cp:lastModifiedBy>Ute Simon</cp:lastModifiedBy>
  <cp:revision>9</cp:revision>
  <dcterms:created xsi:type="dcterms:W3CDTF">2016-07-31T13:46:03Z</dcterms:created>
  <dcterms:modified xsi:type="dcterms:W3CDTF">2019-07-03T12:06:36Z</dcterms:modified>
</cp:coreProperties>
</file>

<file path=docProps/thumbnail.jpeg>
</file>